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9" r:id="rId4"/>
    <p:sldId id="261" r:id="rId5"/>
    <p:sldId id="264" r:id="rId6"/>
    <p:sldId id="265" r:id="rId7"/>
    <p:sldId id="287" r:id="rId8"/>
    <p:sldId id="288" r:id="rId9"/>
    <p:sldId id="268" r:id="rId10"/>
    <p:sldId id="269" r:id="rId11"/>
    <p:sldId id="272" r:id="rId12"/>
    <p:sldId id="271" r:id="rId13"/>
    <p:sldId id="306" r:id="rId14"/>
    <p:sldId id="275" r:id="rId15"/>
    <p:sldId id="280" r:id="rId16"/>
    <p:sldId id="292" r:id="rId17"/>
    <p:sldId id="297" r:id="rId18"/>
    <p:sldId id="298" r:id="rId19"/>
    <p:sldId id="299" r:id="rId20"/>
    <p:sldId id="300" r:id="rId21"/>
    <p:sldId id="301" r:id="rId22"/>
    <p:sldId id="302" r:id="rId23"/>
    <p:sldId id="304" r:id="rId24"/>
    <p:sldId id="303" r:id="rId25"/>
    <p:sldId id="277" r:id="rId26"/>
    <p:sldId id="289" r:id="rId27"/>
    <p:sldId id="279" r:id="rId28"/>
    <p:sldId id="290" r:id="rId29"/>
    <p:sldId id="291" r:id="rId30"/>
    <p:sldId id="281" r:id="rId31"/>
  </p:sldIdLst>
  <p:sldSz cx="18288000" cy="10287000"/>
  <p:notesSz cx="6858000" cy="9144000"/>
  <p:embeddedFontLst>
    <p:embeddedFont>
      <p:font typeface="Roboto" panose="02000000000000000000" pitchFamily="2" charset="0"/>
      <p:regular r:id="rId32"/>
      <p:bold r:id="rId33"/>
      <p:italic r:id="rId34"/>
      <p:boldItalic r:id="rId35"/>
    </p:embeddedFont>
    <p:embeddedFont>
      <p:font typeface="Roboto Bold" panose="02000000000000000000" charset="0"/>
      <p:regular r:id="rId36"/>
    </p:embeddedFont>
    <p:embeddedFont>
      <p:font typeface="Times Neue Roman" panose="020B0604020202020204" charset="0"/>
      <p:regular r:id="rId37"/>
    </p:embeddedFont>
    <p:embeddedFont>
      <p:font typeface="Times Neue Roman Bold" panose="020B0604020202020204" charset="0"/>
      <p:regular r:id="rId3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3F7F7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 autoAdjust="0"/>
    <p:restoredTop sz="93792" autoAdjust="0"/>
  </p:normalViewPr>
  <p:slideViewPr>
    <p:cSldViewPr>
      <p:cViewPr varScale="1">
        <p:scale>
          <a:sx n="40" d="100"/>
          <a:sy n="40" d="100"/>
        </p:scale>
        <p:origin x="78" y="118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19/05/2024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19/05/2024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19/05/2024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19/05/2024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19/05/2024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19/05/2024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19/05/2024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19/05/2024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19/05/2024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19/05/2024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19/05/2024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19/05/2024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18.jpeg"/><Relationship Id="rId7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jpeg"/><Relationship Id="rId9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/>
          <p:cNvSpPr txBox="1"/>
          <p:nvPr/>
        </p:nvSpPr>
        <p:spPr>
          <a:xfrm>
            <a:off x="1815840" y="1563527"/>
            <a:ext cx="15240000" cy="19797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699"/>
              </a:lnSpc>
            </a:pPr>
            <a:r>
              <a:rPr lang="en-US" sz="6999" dirty="0" err="1">
                <a:solidFill>
                  <a:srgbClr val="0F3256"/>
                </a:solidFill>
                <a:latin typeface="Times Neue Roman Bold"/>
              </a:rPr>
              <a:t>Công</a:t>
            </a:r>
            <a:r>
              <a:rPr lang="en-US" sz="6999" dirty="0">
                <a:solidFill>
                  <a:srgbClr val="0F3256"/>
                </a:solidFill>
                <a:latin typeface="Times Neue Roman Bold"/>
              </a:rPr>
              <a:t> </a:t>
            </a:r>
            <a:r>
              <a:rPr lang="en-US" sz="6999" dirty="0" err="1">
                <a:solidFill>
                  <a:srgbClr val="0F3256"/>
                </a:solidFill>
                <a:latin typeface="Times Neue Roman Bold"/>
              </a:rPr>
              <a:t>nghệ</a:t>
            </a:r>
            <a:r>
              <a:rPr lang="en-US" sz="6999" dirty="0">
                <a:solidFill>
                  <a:srgbClr val="0F3256"/>
                </a:solidFill>
                <a:latin typeface="Times Neue Roman Bold"/>
              </a:rPr>
              <a:t> </a:t>
            </a:r>
            <a:r>
              <a:rPr lang="en-US" sz="6999" dirty="0" err="1">
                <a:solidFill>
                  <a:srgbClr val="0F3256"/>
                </a:solidFill>
                <a:latin typeface="Times Neue Roman Bold"/>
              </a:rPr>
              <a:t>mới</a:t>
            </a:r>
            <a:r>
              <a:rPr lang="en-US" sz="6999" dirty="0">
                <a:solidFill>
                  <a:srgbClr val="0F3256"/>
                </a:solidFill>
                <a:latin typeface="Times Neue Roman Bold"/>
              </a:rPr>
              <a:t> </a:t>
            </a:r>
            <a:r>
              <a:rPr lang="en-US" sz="6999" dirty="0" err="1">
                <a:solidFill>
                  <a:srgbClr val="0F3256"/>
                </a:solidFill>
                <a:latin typeface="Times Neue Roman Bold"/>
              </a:rPr>
              <a:t>trong</a:t>
            </a:r>
            <a:r>
              <a:rPr lang="en-US" sz="6999" dirty="0">
                <a:solidFill>
                  <a:srgbClr val="0F3256"/>
                </a:solidFill>
                <a:latin typeface="Times Neue Roman Bold"/>
              </a:rPr>
              <a:t> </a:t>
            </a:r>
            <a:r>
              <a:rPr lang="en-US" sz="6999" dirty="0" err="1">
                <a:solidFill>
                  <a:srgbClr val="0F3256"/>
                </a:solidFill>
                <a:latin typeface="Times Neue Roman Bold"/>
              </a:rPr>
              <a:t>phát</a:t>
            </a:r>
            <a:r>
              <a:rPr lang="en-US" sz="6999" dirty="0">
                <a:solidFill>
                  <a:srgbClr val="0F3256"/>
                </a:solidFill>
                <a:latin typeface="Times Neue Roman Bold"/>
              </a:rPr>
              <a:t> </a:t>
            </a:r>
            <a:r>
              <a:rPr lang="en-US" sz="6999" dirty="0" err="1">
                <a:solidFill>
                  <a:srgbClr val="0F3256"/>
                </a:solidFill>
                <a:latin typeface="Times Neue Roman Bold"/>
              </a:rPr>
              <a:t>triển</a:t>
            </a:r>
            <a:r>
              <a:rPr lang="en-US" sz="6999" dirty="0">
                <a:solidFill>
                  <a:srgbClr val="0F3256"/>
                </a:solidFill>
                <a:latin typeface="Times Neue Roman Bold"/>
              </a:rPr>
              <a:t> </a:t>
            </a:r>
            <a:r>
              <a:rPr lang="en-US" sz="6999" dirty="0" err="1">
                <a:solidFill>
                  <a:srgbClr val="0F3256"/>
                </a:solidFill>
                <a:latin typeface="Times Neue Roman Bold"/>
              </a:rPr>
              <a:t>ứng</a:t>
            </a:r>
            <a:r>
              <a:rPr lang="en-US" sz="6999" dirty="0">
                <a:solidFill>
                  <a:srgbClr val="0F3256"/>
                </a:solidFill>
                <a:latin typeface="Times Neue Roman Bold"/>
              </a:rPr>
              <a:t> </a:t>
            </a:r>
            <a:r>
              <a:rPr lang="en-US" sz="6999" dirty="0" err="1">
                <a:solidFill>
                  <a:srgbClr val="0F3256"/>
                </a:solidFill>
                <a:latin typeface="Times Neue Roman Bold"/>
              </a:rPr>
              <a:t>dụng</a:t>
            </a:r>
            <a:r>
              <a:rPr lang="en-US" sz="6999" dirty="0">
                <a:solidFill>
                  <a:srgbClr val="0F3256"/>
                </a:solidFill>
                <a:latin typeface="Times Neue Roman Bold"/>
              </a:rPr>
              <a:t> CNTT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338205" y="4838700"/>
            <a:ext cx="14737955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5400" b="1" dirty="0" err="1">
                <a:solidFill>
                  <a:srgbClr val="0F3256"/>
                </a:solidFill>
                <a:latin typeface="Times Neue Roman"/>
              </a:rPr>
              <a:t>Nhóm</a:t>
            </a:r>
            <a:r>
              <a:rPr lang="en-US" sz="5400" b="1" dirty="0">
                <a:solidFill>
                  <a:srgbClr val="0F3256"/>
                </a:solidFill>
                <a:latin typeface="Times Neue Roman"/>
              </a:rPr>
              <a:t> 4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764491" y="727770"/>
            <a:ext cx="14347722" cy="4823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4800" dirty="0" err="1">
                <a:solidFill>
                  <a:srgbClr val="0F3256"/>
                </a:solidFill>
                <a:latin typeface="Times Neue Roman"/>
              </a:rPr>
              <a:t>Trường</a:t>
            </a:r>
            <a:r>
              <a:rPr lang="en-US" sz="4800" dirty="0">
                <a:solidFill>
                  <a:srgbClr val="0F3256"/>
                </a:solidFill>
                <a:latin typeface="Times Neue Roman"/>
              </a:rPr>
              <a:t> </a:t>
            </a:r>
            <a:r>
              <a:rPr lang="en-US" sz="4800" dirty="0" err="1">
                <a:solidFill>
                  <a:srgbClr val="0F3256"/>
                </a:solidFill>
                <a:latin typeface="Times Neue Roman"/>
              </a:rPr>
              <a:t>Đại</a:t>
            </a:r>
            <a:r>
              <a:rPr lang="en-US" sz="4800" dirty="0">
                <a:solidFill>
                  <a:srgbClr val="0F3256"/>
                </a:solidFill>
                <a:latin typeface="Times Neue Roman"/>
              </a:rPr>
              <a:t> </a:t>
            </a:r>
            <a:r>
              <a:rPr lang="en-US" sz="4800" dirty="0" err="1">
                <a:solidFill>
                  <a:srgbClr val="0F3256"/>
                </a:solidFill>
                <a:latin typeface="Times Neue Roman"/>
              </a:rPr>
              <a:t>học</a:t>
            </a:r>
            <a:r>
              <a:rPr lang="en-US" sz="4800" dirty="0">
                <a:solidFill>
                  <a:srgbClr val="0F3256"/>
                </a:solidFill>
                <a:latin typeface="Times Neue Roman"/>
              </a:rPr>
              <a:t> </a:t>
            </a:r>
            <a:r>
              <a:rPr lang="en-US" sz="4800" dirty="0" err="1">
                <a:solidFill>
                  <a:srgbClr val="0F3256"/>
                </a:solidFill>
                <a:latin typeface="Times Neue Roman"/>
              </a:rPr>
              <a:t>Công</a:t>
            </a:r>
            <a:r>
              <a:rPr lang="en-US" sz="4800" dirty="0">
                <a:solidFill>
                  <a:srgbClr val="0F3256"/>
                </a:solidFill>
                <a:latin typeface="Times Neue Roman"/>
              </a:rPr>
              <a:t> </a:t>
            </a:r>
            <a:r>
              <a:rPr lang="en-US" sz="4800" dirty="0" err="1">
                <a:solidFill>
                  <a:srgbClr val="0F3256"/>
                </a:solidFill>
                <a:latin typeface="Times Neue Roman"/>
              </a:rPr>
              <a:t>nghiệp</a:t>
            </a:r>
            <a:r>
              <a:rPr lang="en-US" sz="4800" dirty="0">
                <a:solidFill>
                  <a:srgbClr val="0F3256"/>
                </a:solidFill>
                <a:latin typeface="Times Neue Roman"/>
              </a:rPr>
              <a:t> </a:t>
            </a:r>
            <a:r>
              <a:rPr lang="en-US" sz="4800" dirty="0" err="1">
                <a:solidFill>
                  <a:srgbClr val="0F3256"/>
                </a:solidFill>
                <a:latin typeface="Times Neue Roman"/>
              </a:rPr>
              <a:t>Thành</a:t>
            </a:r>
            <a:r>
              <a:rPr lang="en-US" sz="4800" dirty="0">
                <a:solidFill>
                  <a:srgbClr val="0F3256"/>
                </a:solidFill>
                <a:latin typeface="Times Neue Roman"/>
              </a:rPr>
              <a:t> </a:t>
            </a:r>
            <a:r>
              <a:rPr lang="en-US" sz="4800" dirty="0" err="1">
                <a:solidFill>
                  <a:srgbClr val="0F3256"/>
                </a:solidFill>
                <a:latin typeface="Times Neue Roman"/>
              </a:rPr>
              <a:t>phố</a:t>
            </a:r>
            <a:r>
              <a:rPr lang="en-US" sz="4800" dirty="0">
                <a:solidFill>
                  <a:srgbClr val="0F3256"/>
                </a:solidFill>
                <a:latin typeface="Times Neue Roman"/>
              </a:rPr>
              <a:t> </a:t>
            </a:r>
            <a:r>
              <a:rPr lang="en-US" sz="4800" dirty="0" err="1">
                <a:solidFill>
                  <a:srgbClr val="0F3256"/>
                </a:solidFill>
                <a:latin typeface="Times Neue Roman"/>
              </a:rPr>
              <a:t>Hồ</a:t>
            </a:r>
            <a:r>
              <a:rPr lang="en-US" sz="4800" dirty="0">
                <a:solidFill>
                  <a:srgbClr val="0F3256"/>
                </a:solidFill>
                <a:latin typeface="Times Neue Roman"/>
              </a:rPr>
              <a:t> </a:t>
            </a:r>
            <a:r>
              <a:rPr lang="en-US" sz="4800" dirty="0" err="1">
                <a:solidFill>
                  <a:srgbClr val="0F3256"/>
                </a:solidFill>
                <a:latin typeface="Times Neue Roman"/>
              </a:rPr>
              <a:t>Chí</a:t>
            </a:r>
            <a:r>
              <a:rPr lang="en-US" sz="4800" dirty="0">
                <a:solidFill>
                  <a:srgbClr val="0F3256"/>
                </a:solidFill>
                <a:latin typeface="Times Neue Roman"/>
              </a:rPr>
              <a:t> Minh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294153" y="3848100"/>
            <a:ext cx="9165378" cy="7088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00"/>
              </a:lnSpc>
            </a:pPr>
            <a:r>
              <a:rPr lang="en-US" sz="3500" dirty="0" err="1">
                <a:solidFill>
                  <a:srgbClr val="0F3256"/>
                </a:solidFill>
                <a:latin typeface="Times Neue Roman"/>
              </a:rPr>
              <a:t>Giảng</a:t>
            </a:r>
            <a:r>
              <a:rPr lang="en-US" sz="3500" dirty="0">
                <a:solidFill>
                  <a:srgbClr val="0F3256"/>
                </a:solidFill>
                <a:latin typeface="Times Neue Roman"/>
              </a:rPr>
              <a:t> </a:t>
            </a:r>
            <a:r>
              <a:rPr lang="en-US" sz="3500" dirty="0" err="1">
                <a:solidFill>
                  <a:srgbClr val="0F3256"/>
                </a:solidFill>
                <a:latin typeface="Times Neue Roman"/>
              </a:rPr>
              <a:t>viên</a:t>
            </a:r>
            <a:r>
              <a:rPr lang="en-US" sz="3500" dirty="0">
                <a:solidFill>
                  <a:srgbClr val="0F3256"/>
                </a:solidFill>
                <a:latin typeface="Times Neue Roman"/>
              </a:rPr>
              <a:t> </a:t>
            </a:r>
            <a:r>
              <a:rPr lang="en-US" sz="3500" dirty="0" err="1">
                <a:solidFill>
                  <a:srgbClr val="0F3256"/>
                </a:solidFill>
                <a:latin typeface="Times Neue Roman"/>
              </a:rPr>
              <a:t>hỗ</a:t>
            </a:r>
            <a:r>
              <a:rPr lang="en-US" sz="3500" dirty="0">
                <a:solidFill>
                  <a:srgbClr val="0F3256"/>
                </a:solidFill>
                <a:latin typeface="Times Neue Roman"/>
              </a:rPr>
              <a:t> </a:t>
            </a:r>
            <a:r>
              <a:rPr lang="en-US" sz="3500" dirty="0" err="1">
                <a:solidFill>
                  <a:srgbClr val="0F3256"/>
                </a:solidFill>
                <a:latin typeface="Times Neue Roman"/>
              </a:rPr>
              <a:t>trợ</a:t>
            </a:r>
            <a:r>
              <a:rPr lang="en-US" sz="3500" dirty="0">
                <a:solidFill>
                  <a:srgbClr val="0F3256"/>
                </a:solidFill>
                <a:latin typeface="Times Neue Roman"/>
              </a:rPr>
              <a:t>: </a:t>
            </a:r>
            <a:r>
              <a:rPr lang="en-US" sz="5000" dirty="0">
                <a:solidFill>
                  <a:srgbClr val="0F3256"/>
                </a:solidFill>
                <a:latin typeface="Times Neue Roman Bold"/>
              </a:rPr>
              <a:t>Tôn Long </a:t>
            </a:r>
            <a:r>
              <a:rPr lang="en-US" sz="5000" dirty="0" err="1">
                <a:solidFill>
                  <a:srgbClr val="0F3256"/>
                </a:solidFill>
                <a:latin typeface="Times Neue Roman Bold"/>
              </a:rPr>
              <a:t>Phước</a:t>
            </a:r>
            <a:endParaRPr lang="en-US" sz="5000" dirty="0">
              <a:solidFill>
                <a:srgbClr val="0F3256"/>
              </a:solidFill>
              <a:latin typeface="Times Neue Roman 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2315604" y="5676900"/>
            <a:ext cx="7140169" cy="669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 dirty="0" err="1">
                <a:solidFill>
                  <a:srgbClr val="0F3256"/>
                </a:solidFill>
                <a:latin typeface="Times Neue Roman"/>
              </a:rPr>
              <a:t>Thành</a:t>
            </a:r>
            <a:r>
              <a:rPr lang="en-US" sz="3999" dirty="0">
                <a:solidFill>
                  <a:srgbClr val="0F3256"/>
                </a:solidFill>
                <a:latin typeface="Times Neue Roman"/>
              </a:rPr>
              <a:t> </a:t>
            </a:r>
            <a:r>
              <a:rPr lang="en-US" sz="3999" dirty="0" err="1">
                <a:solidFill>
                  <a:srgbClr val="0F3256"/>
                </a:solidFill>
                <a:latin typeface="Times Neue Roman"/>
              </a:rPr>
              <a:t>viên</a:t>
            </a:r>
            <a:r>
              <a:rPr lang="en-US" sz="3999" dirty="0">
                <a:solidFill>
                  <a:srgbClr val="0F3256"/>
                </a:solidFill>
                <a:latin typeface="Times Neue Roman"/>
              </a:rPr>
              <a:t>: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294153" y="7124700"/>
            <a:ext cx="8450047" cy="6680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 dirty="0">
                <a:solidFill>
                  <a:srgbClr val="0F3256"/>
                </a:solidFill>
                <a:latin typeface="Times Neue Roman"/>
              </a:rPr>
              <a:t>20111601 - Phan </a:t>
            </a:r>
            <a:r>
              <a:rPr lang="en-US" sz="3999" dirty="0" err="1">
                <a:solidFill>
                  <a:srgbClr val="0F3256"/>
                </a:solidFill>
                <a:latin typeface="Times Neue Roman"/>
              </a:rPr>
              <a:t>Nguyễn</a:t>
            </a:r>
            <a:r>
              <a:rPr lang="en-US" sz="3999" dirty="0">
                <a:solidFill>
                  <a:srgbClr val="0F3256"/>
                </a:solidFill>
                <a:latin typeface="Times Neue Roman"/>
              </a:rPr>
              <a:t> Hoài </a:t>
            </a:r>
            <a:r>
              <a:rPr lang="en-US" sz="3999" dirty="0" err="1">
                <a:solidFill>
                  <a:srgbClr val="0F3256"/>
                </a:solidFill>
                <a:latin typeface="Times Neue Roman"/>
              </a:rPr>
              <a:t>Hiệp</a:t>
            </a:r>
            <a:endParaRPr lang="en-US" sz="3999" dirty="0">
              <a:solidFill>
                <a:srgbClr val="0F3256"/>
              </a:solidFill>
              <a:latin typeface="Times Neue Roman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2315603" y="7810500"/>
            <a:ext cx="7140169" cy="669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 dirty="0">
                <a:solidFill>
                  <a:srgbClr val="0F3256"/>
                </a:solidFill>
                <a:latin typeface="Times Neue Roman"/>
              </a:rPr>
              <a:t>20008831 - Lê Thanh Tùng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315604" y="6438900"/>
            <a:ext cx="10278847" cy="6699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 dirty="0">
                <a:solidFill>
                  <a:srgbClr val="0F3256"/>
                </a:solidFill>
                <a:latin typeface="Times Neue Roman"/>
              </a:rPr>
              <a:t>20122281 - </a:t>
            </a:r>
            <a:r>
              <a:rPr lang="en-US" sz="3999" dirty="0" err="1">
                <a:solidFill>
                  <a:srgbClr val="0F3256"/>
                </a:solidFill>
                <a:latin typeface="Times Neue Roman"/>
              </a:rPr>
              <a:t>Nguyễn</a:t>
            </a:r>
            <a:r>
              <a:rPr lang="en-US" sz="3999" dirty="0">
                <a:solidFill>
                  <a:srgbClr val="0F3256"/>
                </a:solidFill>
                <a:latin typeface="Times Neue Roman"/>
              </a:rPr>
              <a:t> Khánh An( </a:t>
            </a:r>
            <a:r>
              <a:rPr lang="en-US" sz="3999" dirty="0" err="1">
                <a:solidFill>
                  <a:srgbClr val="0F3256"/>
                </a:solidFill>
                <a:latin typeface="Times Neue Roman"/>
              </a:rPr>
              <a:t>nhóm</a:t>
            </a:r>
            <a:r>
              <a:rPr lang="en-US" sz="3999" dirty="0">
                <a:solidFill>
                  <a:srgbClr val="0F3256"/>
                </a:solidFill>
                <a:latin typeface="Times Neue Roman"/>
              </a:rPr>
              <a:t> </a:t>
            </a:r>
            <a:r>
              <a:rPr lang="en-US" sz="3999" dirty="0" err="1">
                <a:solidFill>
                  <a:srgbClr val="0F3256"/>
                </a:solidFill>
                <a:latin typeface="Times Neue Roman"/>
              </a:rPr>
              <a:t>trưởng</a:t>
            </a:r>
            <a:r>
              <a:rPr lang="en-US" sz="3999" dirty="0">
                <a:solidFill>
                  <a:srgbClr val="0F3256"/>
                </a:solidFill>
                <a:latin typeface="Times Neue Roman"/>
              </a:rPr>
              <a:t> )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315603" y="8496300"/>
            <a:ext cx="7140169" cy="669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 dirty="0">
                <a:solidFill>
                  <a:srgbClr val="0F3256"/>
                </a:solidFill>
                <a:latin typeface="Times Neue Roman"/>
              </a:rPr>
              <a:t>20115701 - Lê </a:t>
            </a:r>
            <a:r>
              <a:rPr lang="en-US" sz="3999" dirty="0" err="1">
                <a:solidFill>
                  <a:srgbClr val="0F3256"/>
                </a:solidFill>
                <a:latin typeface="Times Neue Roman"/>
              </a:rPr>
              <a:t>Hữu</a:t>
            </a:r>
            <a:r>
              <a:rPr lang="en-US" sz="3999" dirty="0">
                <a:solidFill>
                  <a:srgbClr val="0F3256"/>
                </a:solidFill>
                <a:latin typeface="Times Neue Roman"/>
              </a:rPr>
              <a:t> </a:t>
            </a:r>
            <a:r>
              <a:rPr lang="en-US" sz="3999" dirty="0" err="1">
                <a:solidFill>
                  <a:srgbClr val="0F3256"/>
                </a:solidFill>
                <a:latin typeface="Times Neue Roman"/>
              </a:rPr>
              <a:t>Hiệp</a:t>
            </a:r>
            <a:endParaRPr lang="en-US" sz="3999" dirty="0">
              <a:solidFill>
                <a:srgbClr val="0F3256"/>
              </a:solidFill>
              <a:latin typeface="Times Neue Roman"/>
            </a:endParaRPr>
          </a:p>
        </p:txBody>
      </p:sp>
      <p:pic>
        <p:nvPicPr>
          <p:cNvPr id="22" name="Picture 21" descr="Logo&#10;&#10;Description automatically generated with low confidence">
            <a:extLst>
              <a:ext uri="{FF2B5EF4-FFF2-40B4-BE49-F238E27FC236}">
                <a16:creationId xmlns:a16="http://schemas.microsoft.com/office/drawing/2014/main" id="{EA685263-D222-B693-9E27-B7AD6A37252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633" y="38100"/>
            <a:ext cx="2706862" cy="1242875"/>
          </a:xfrm>
          <a:prstGeom prst="rect">
            <a:avLst/>
          </a:prstGeom>
        </p:spPr>
      </p:pic>
      <p:grpSp>
        <p:nvGrpSpPr>
          <p:cNvPr id="25" name="Group 8">
            <a:extLst>
              <a:ext uri="{FF2B5EF4-FFF2-40B4-BE49-F238E27FC236}">
                <a16:creationId xmlns:a16="http://schemas.microsoft.com/office/drawing/2014/main" id="{9BAC13A8-0517-CC50-58B8-F06C1CDD782D}"/>
              </a:ext>
            </a:extLst>
          </p:cNvPr>
          <p:cNvGrpSpPr/>
          <p:nvPr/>
        </p:nvGrpSpPr>
        <p:grpSpPr>
          <a:xfrm>
            <a:off x="16687800" y="9144219"/>
            <a:ext cx="817361" cy="816339"/>
            <a:chOff x="0" y="0"/>
            <a:chExt cx="1089815" cy="1088453"/>
          </a:xfrm>
        </p:grpSpPr>
        <p:pic>
          <p:nvPicPr>
            <p:cNvPr id="26" name="Picture 9">
              <a:extLst>
                <a:ext uri="{FF2B5EF4-FFF2-40B4-BE49-F238E27FC236}">
                  <a16:creationId xmlns:a16="http://schemas.microsoft.com/office/drawing/2014/main" id="{AD5937FF-DD2A-5EA8-FEB3-E5E458C2F4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0" y="0"/>
              <a:ext cx="1089815" cy="1088453"/>
            </a:xfrm>
            <a:prstGeom prst="rect">
              <a:avLst/>
            </a:prstGeom>
          </p:spPr>
        </p:pic>
        <p:sp>
          <p:nvSpPr>
            <p:cNvPr id="27" name="TextBox 10">
              <a:extLst>
                <a:ext uri="{FF2B5EF4-FFF2-40B4-BE49-F238E27FC236}">
                  <a16:creationId xmlns:a16="http://schemas.microsoft.com/office/drawing/2014/main" id="{DBA1AC5C-78E1-8C8A-4D96-E2A1D9D67DAA}"/>
                </a:ext>
              </a:extLst>
            </p:cNvPr>
            <p:cNvSpPr txBox="1"/>
            <p:nvPr/>
          </p:nvSpPr>
          <p:spPr>
            <a:xfrm>
              <a:off x="179935" y="307654"/>
              <a:ext cx="729946" cy="4360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730"/>
                </a:lnSpc>
              </a:pPr>
              <a:r>
                <a:rPr lang="en-US" sz="2100" spc="-63" dirty="0">
                  <a:solidFill>
                    <a:srgbClr val="0F3256"/>
                  </a:solidFill>
                  <a:latin typeface="Roboto"/>
                </a:rPr>
                <a:t>01</a:t>
              </a:r>
            </a:p>
          </p:txBody>
        </p:sp>
      </p:grpSp>
      <p:sp>
        <p:nvSpPr>
          <p:cNvPr id="19" name="TextBox 16">
            <a:extLst>
              <a:ext uri="{FF2B5EF4-FFF2-40B4-BE49-F238E27FC236}">
                <a16:creationId xmlns:a16="http://schemas.microsoft.com/office/drawing/2014/main" id="{89E2C845-E016-081C-84F9-5834BDD48E23}"/>
              </a:ext>
            </a:extLst>
          </p:cNvPr>
          <p:cNvSpPr txBox="1"/>
          <p:nvPr/>
        </p:nvSpPr>
        <p:spPr>
          <a:xfrm>
            <a:off x="2304313" y="9182100"/>
            <a:ext cx="7140169" cy="669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 dirty="0">
                <a:solidFill>
                  <a:srgbClr val="0F3256"/>
                </a:solidFill>
                <a:latin typeface="Times Neue Roman"/>
              </a:rPr>
              <a:t>20111311 - </a:t>
            </a:r>
            <a:r>
              <a:rPr lang="en-US" sz="3999" dirty="0" err="1">
                <a:solidFill>
                  <a:srgbClr val="0F3256"/>
                </a:solidFill>
                <a:latin typeface="Times Neue Roman"/>
              </a:rPr>
              <a:t>Nguyễn</a:t>
            </a:r>
            <a:r>
              <a:rPr lang="en-US" sz="3999" dirty="0">
                <a:solidFill>
                  <a:srgbClr val="0F3256"/>
                </a:solidFill>
                <a:latin typeface="Times Neue Roman"/>
              </a:rPr>
              <a:t> </a:t>
            </a:r>
            <a:r>
              <a:rPr lang="en-US" sz="3999" dirty="0" err="1">
                <a:solidFill>
                  <a:srgbClr val="0F3256"/>
                </a:solidFill>
                <a:latin typeface="Times Neue Roman"/>
              </a:rPr>
              <a:t>Tuấn</a:t>
            </a:r>
            <a:r>
              <a:rPr lang="en-US" sz="3999" dirty="0">
                <a:solidFill>
                  <a:srgbClr val="0F3256"/>
                </a:solidFill>
                <a:latin typeface="Times Neue Roman"/>
              </a:rPr>
              <a:t> </a:t>
            </a:r>
            <a:r>
              <a:rPr lang="en-US" sz="3999" dirty="0" err="1">
                <a:solidFill>
                  <a:srgbClr val="0F3256"/>
                </a:solidFill>
                <a:latin typeface="Times Neue Roman"/>
              </a:rPr>
              <a:t>Hiệp</a:t>
            </a:r>
            <a:endParaRPr lang="en-US" sz="3999" dirty="0">
              <a:solidFill>
                <a:srgbClr val="0F3256"/>
              </a:solidFill>
              <a:latin typeface="Times Neue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10"/>
          <p:cNvGrpSpPr/>
          <p:nvPr/>
        </p:nvGrpSpPr>
        <p:grpSpPr>
          <a:xfrm>
            <a:off x="-14288" y="0"/>
            <a:ext cx="18288000" cy="10287000"/>
            <a:chOff x="0" y="0"/>
            <a:chExt cx="2901629" cy="3479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901629" cy="3479800"/>
            </a:xfrm>
            <a:custGeom>
              <a:avLst/>
              <a:gdLst/>
              <a:ahLst/>
              <a:cxnLst/>
              <a:rect l="l" t="t" r="r" b="b"/>
              <a:pathLst>
                <a:path w="2901629" h="3479800">
                  <a:moveTo>
                    <a:pt x="2777169" y="3479800"/>
                  </a:moveTo>
                  <a:lnTo>
                    <a:pt x="124460" y="3479800"/>
                  </a:lnTo>
                  <a:cubicBezTo>
                    <a:pt x="55880" y="3479800"/>
                    <a:pt x="0" y="3423920"/>
                    <a:pt x="0" y="33553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777169" y="0"/>
                  </a:lnTo>
                  <a:cubicBezTo>
                    <a:pt x="2845749" y="0"/>
                    <a:pt x="2901629" y="55880"/>
                    <a:pt x="2901629" y="124460"/>
                  </a:cubicBezTo>
                  <a:lnTo>
                    <a:pt x="2901629" y="3355340"/>
                  </a:lnTo>
                  <a:cubicBezTo>
                    <a:pt x="2901629" y="3423920"/>
                    <a:pt x="2845749" y="3479800"/>
                    <a:pt x="2777169" y="3479800"/>
                  </a:cubicBezTo>
                  <a:close/>
                </a:path>
              </a:pathLst>
            </a:custGeom>
            <a:solidFill>
              <a:srgbClr val="B8D6F6"/>
            </a:solidFill>
          </p:spPr>
          <p:txBody>
            <a:bodyPr/>
            <a:lstStyle/>
            <a:p>
              <a:endParaRPr lang="en-US" dirty="0"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535777" y="3136900"/>
            <a:ext cx="5600936" cy="1220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0107"/>
              </a:lnSpc>
            </a:pPr>
            <a:endParaRPr lang="en-US" sz="7775" dirty="0">
              <a:solidFill>
                <a:srgbClr val="0F3256"/>
              </a:solidFill>
              <a:latin typeface="Roboto Bold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FF21812-B07F-6D8F-E367-46BA6F1E8A40}"/>
              </a:ext>
            </a:extLst>
          </p:cNvPr>
          <p:cNvSpPr txBox="1"/>
          <p:nvPr/>
        </p:nvSpPr>
        <p:spPr>
          <a:xfrm>
            <a:off x="12954000" y="342900"/>
            <a:ext cx="441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>
                <a:solidFill>
                  <a:schemeClr val="tx2"/>
                </a:solidFill>
                <a:latin typeface="Times Neue Roman" panose="020B0604020202020204" charset="0"/>
              </a:rPr>
              <a:t>Nội</a:t>
            </a:r>
            <a:r>
              <a:rPr lang="en-US" sz="3600" b="1" dirty="0">
                <a:solidFill>
                  <a:schemeClr val="tx2"/>
                </a:solidFill>
                <a:latin typeface="Times Neue Roman" panose="020B0604020202020204" charset="0"/>
              </a:rPr>
              <a:t> </a:t>
            </a:r>
            <a:r>
              <a:rPr lang="en-US" sz="3600" b="1" dirty="0" err="1">
                <a:solidFill>
                  <a:schemeClr val="tx2"/>
                </a:solidFill>
                <a:latin typeface="Times Neue Roman" panose="020B0604020202020204" charset="0"/>
              </a:rPr>
              <a:t>dụng</a:t>
            </a:r>
            <a:r>
              <a:rPr lang="en-US" sz="3600" b="1" dirty="0">
                <a:solidFill>
                  <a:schemeClr val="tx2"/>
                </a:solidFill>
                <a:latin typeface="Times Neue Roman" panose="020B0604020202020204" charset="0"/>
              </a:rPr>
              <a:t> 3: </a:t>
            </a:r>
            <a:r>
              <a:rPr lang="en-US" sz="3600" b="1" dirty="0" err="1">
                <a:solidFill>
                  <a:schemeClr val="tx2"/>
                </a:solidFill>
                <a:latin typeface="Times Neue Roman" panose="020B0604020202020204" charset="0"/>
              </a:rPr>
              <a:t>Phân</a:t>
            </a:r>
            <a:r>
              <a:rPr lang="en-US" sz="3600" b="1" dirty="0">
                <a:solidFill>
                  <a:schemeClr val="tx2"/>
                </a:solidFill>
                <a:latin typeface="Times Neue Roman" panose="020B0604020202020204" charset="0"/>
              </a:rPr>
              <a:t> </a:t>
            </a:r>
            <a:r>
              <a:rPr lang="en-US" sz="3600" b="1" dirty="0" err="1">
                <a:solidFill>
                  <a:schemeClr val="tx2"/>
                </a:solidFill>
                <a:latin typeface="Times Neue Roman" panose="020B0604020202020204" charset="0"/>
              </a:rPr>
              <a:t>tích</a:t>
            </a:r>
            <a:endParaRPr lang="en-US" sz="3600" b="1" dirty="0">
              <a:solidFill>
                <a:schemeClr val="tx2"/>
              </a:solidFill>
              <a:latin typeface="Times Neue Roman" panose="020B060402020202020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8D428D-E590-B1C9-7AE9-18E767DFBE77}"/>
              </a:ext>
            </a:extLst>
          </p:cNvPr>
          <p:cNvSpPr txBox="1"/>
          <p:nvPr/>
        </p:nvSpPr>
        <p:spPr>
          <a:xfrm>
            <a:off x="744696" y="840422"/>
            <a:ext cx="56769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u="sng" dirty="0">
                <a:solidFill>
                  <a:schemeClr val="tx2"/>
                </a:solidFill>
                <a:latin typeface="Times Neue Roman" panose="020B0604020202020204" charset="0"/>
              </a:rPr>
              <a:t>4.Đặc </a:t>
            </a:r>
            <a:r>
              <a:rPr lang="en-US" sz="4400" u="sng" dirty="0" err="1">
                <a:solidFill>
                  <a:schemeClr val="tx2"/>
                </a:solidFill>
                <a:latin typeface="Times Neue Roman" panose="020B0604020202020204" charset="0"/>
              </a:rPr>
              <a:t>tả</a:t>
            </a:r>
            <a:r>
              <a:rPr lang="en-US" sz="4400" u="sng" dirty="0">
                <a:solidFill>
                  <a:schemeClr val="tx2"/>
                </a:solidFill>
                <a:latin typeface="Times Neue Roman" panose="020B0604020202020204" charset="0"/>
              </a:rPr>
              <a:t> </a:t>
            </a:r>
            <a:r>
              <a:rPr lang="en-US" sz="4400" u="sng" dirty="0" err="1">
                <a:solidFill>
                  <a:schemeClr val="tx2"/>
                </a:solidFill>
                <a:latin typeface="Times Neue Roman" panose="020B0604020202020204" charset="0"/>
              </a:rPr>
              <a:t>usecase</a:t>
            </a:r>
            <a:r>
              <a:rPr lang="en-US" sz="4400" u="sng" dirty="0">
                <a:solidFill>
                  <a:schemeClr val="tx2"/>
                </a:solidFill>
                <a:latin typeface="Times Neue Roman" panose="020B0604020202020204" charset="0"/>
              </a:rPr>
              <a:t>: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02A892B-AF47-7E33-0B46-FCA05F2F6927}"/>
              </a:ext>
            </a:extLst>
          </p:cNvPr>
          <p:cNvSpPr/>
          <p:nvPr/>
        </p:nvSpPr>
        <p:spPr>
          <a:xfrm>
            <a:off x="838200" y="2628900"/>
            <a:ext cx="7748131" cy="729473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BE57B7B-7FE6-B973-D82E-64C639819587}"/>
              </a:ext>
            </a:extLst>
          </p:cNvPr>
          <p:cNvSpPr txBox="1"/>
          <p:nvPr/>
        </p:nvSpPr>
        <p:spPr>
          <a:xfrm>
            <a:off x="754856" y="1784647"/>
            <a:ext cx="640794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u="sng" dirty="0" err="1">
                <a:solidFill>
                  <a:srgbClr val="FF0000"/>
                </a:solidFill>
                <a:latin typeface="Times Neue Roman" panose="020B0604020202020204" charset="0"/>
              </a:rPr>
              <a:t>Usecase</a:t>
            </a:r>
            <a:r>
              <a:rPr lang="en-US" sz="3000" u="sng" dirty="0">
                <a:solidFill>
                  <a:srgbClr val="FF0000"/>
                </a:solidFill>
                <a:latin typeface="Times Neue Roman" panose="020B0604020202020204" charset="0"/>
              </a:rPr>
              <a:t> </a:t>
            </a:r>
            <a:r>
              <a:rPr lang="en-US" sz="3000" u="sng" dirty="0" err="1">
                <a:solidFill>
                  <a:srgbClr val="FF0000"/>
                </a:solidFill>
                <a:latin typeface="Times New Roman" panose="02020603050405020304" pitchFamily="18" charset="0"/>
              </a:rPr>
              <a:t>Đăng</a:t>
            </a:r>
            <a:r>
              <a:rPr lang="en-US" sz="3000" u="sng" dirty="0">
                <a:solidFill>
                  <a:srgbClr val="FF0000"/>
                </a:solidFill>
                <a:latin typeface="Times New Roman" panose="02020603050405020304" pitchFamily="18" charset="0"/>
              </a:rPr>
              <a:t> </a:t>
            </a:r>
            <a:r>
              <a:rPr lang="en-US" sz="3000" u="sng" dirty="0" err="1">
                <a:solidFill>
                  <a:srgbClr val="FF0000"/>
                </a:solidFill>
                <a:latin typeface="Times New Roman" panose="02020603050405020304" pitchFamily="18" charset="0"/>
              </a:rPr>
              <a:t>Ký</a:t>
            </a:r>
            <a:r>
              <a:rPr lang="en-US" sz="3000" u="sng" dirty="0">
                <a:solidFill>
                  <a:srgbClr val="FF0000"/>
                </a:solidFill>
                <a:latin typeface="Times Neue Roman" panose="020B0604020202020204" charset="0"/>
              </a:rPr>
              <a:t>:</a:t>
            </a:r>
          </a:p>
        </p:txBody>
      </p:sp>
      <p:grpSp>
        <p:nvGrpSpPr>
          <p:cNvPr id="7" name="Group 8">
            <a:extLst>
              <a:ext uri="{FF2B5EF4-FFF2-40B4-BE49-F238E27FC236}">
                <a16:creationId xmlns:a16="http://schemas.microsoft.com/office/drawing/2014/main" id="{441DC456-5D03-630E-C5E3-98A4722171DC}"/>
              </a:ext>
            </a:extLst>
          </p:cNvPr>
          <p:cNvGrpSpPr/>
          <p:nvPr/>
        </p:nvGrpSpPr>
        <p:grpSpPr>
          <a:xfrm>
            <a:off x="17259300" y="9249044"/>
            <a:ext cx="817361" cy="816339"/>
            <a:chOff x="0" y="0"/>
            <a:chExt cx="1089815" cy="1088453"/>
          </a:xfrm>
        </p:grpSpPr>
        <p:pic>
          <p:nvPicPr>
            <p:cNvPr id="8" name="Picture 9">
              <a:extLst>
                <a:ext uri="{FF2B5EF4-FFF2-40B4-BE49-F238E27FC236}">
                  <a16:creationId xmlns:a16="http://schemas.microsoft.com/office/drawing/2014/main" id="{D880C973-670F-0F7B-5B97-AB9F8FF55D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1089815" cy="1088453"/>
            </a:xfrm>
            <a:prstGeom prst="rect">
              <a:avLst/>
            </a:prstGeom>
          </p:spPr>
        </p:pic>
        <p:sp>
          <p:nvSpPr>
            <p:cNvPr id="9" name="TextBox 10">
              <a:extLst>
                <a:ext uri="{FF2B5EF4-FFF2-40B4-BE49-F238E27FC236}">
                  <a16:creationId xmlns:a16="http://schemas.microsoft.com/office/drawing/2014/main" id="{F3756743-A4D3-6C65-9331-90D99936ABC4}"/>
                </a:ext>
              </a:extLst>
            </p:cNvPr>
            <p:cNvSpPr txBox="1"/>
            <p:nvPr/>
          </p:nvSpPr>
          <p:spPr>
            <a:xfrm>
              <a:off x="179935" y="307654"/>
              <a:ext cx="729946" cy="4360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730"/>
                </a:lnSpc>
              </a:pPr>
              <a:r>
                <a:rPr lang="en-US" sz="2100" spc="-63" dirty="0">
                  <a:solidFill>
                    <a:srgbClr val="0F3256"/>
                  </a:solidFill>
                  <a:latin typeface="Roboto"/>
                </a:rPr>
                <a:t>10</a:t>
              </a:r>
            </a:p>
          </p:txBody>
        </p:sp>
      </p:grpSp>
      <p:pic>
        <p:nvPicPr>
          <p:cNvPr id="6" name="Hình ảnh 5">
            <a:extLst>
              <a:ext uri="{FF2B5EF4-FFF2-40B4-BE49-F238E27FC236}">
                <a16:creationId xmlns:a16="http://schemas.microsoft.com/office/drawing/2014/main" id="{B4F726F1-C0E8-B8F3-31F2-999C08CB1D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2941" y="2702542"/>
            <a:ext cx="6896743" cy="3649827"/>
          </a:xfrm>
          <a:prstGeom prst="rect">
            <a:avLst/>
          </a:prstGeom>
        </p:spPr>
      </p:pic>
      <p:pic>
        <p:nvPicPr>
          <p:cNvPr id="15" name="Hình ảnh 14">
            <a:extLst>
              <a:ext uri="{FF2B5EF4-FFF2-40B4-BE49-F238E27FC236}">
                <a16:creationId xmlns:a16="http://schemas.microsoft.com/office/drawing/2014/main" id="{918B45C6-371F-A00B-2FD3-96EAFFC06C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2940" y="6352370"/>
            <a:ext cx="6896742" cy="3526187"/>
          </a:xfrm>
          <a:prstGeom prst="rect">
            <a:avLst/>
          </a:prstGeom>
        </p:spPr>
      </p:pic>
      <p:sp>
        <p:nvSpPr>
          <p:cNvPr id="18" name="Rectangle 4">
            <a:extLst>
              <a:ext uri="{FF2B5EF4-FFF2-40B4-BE49-F238E27FC236}">
                <a16:creationId xmlns:a16="http://schemas.microsoft.com/office/drawing/2014/main" id="{B0E610DD-2B2B-982A-6E42-38E9DAF40C5B}"/>
              </a:ext>
            </a:extLst>
          </p:cNvPr>
          <p:cNvSpPr/>
          <p:nvPr/>
        </p:nvSpPr>
        <p:spPr>
          <a:xfrm>
            <a:off x="9327813" y="2628900"/>
            <a:ext cx="7748131" cy="729473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">
            <a:extLst>
              <a:ext uri="{FF2B5EF4-FFF2-40B4-BE49-F238E27FC236}">
                <a16:creationId xmlns:a16="http://schemas.microsoft.com/office/drawing/2014/main" id="{E7282854-74D2-0EA7-A26E-3BC95B71FEF4}"/>
              </a:ext>
            </a:extLst>
          </p:cNvPr>
          <p:cNvSpPr txBox="1"/>
          <p:nvPr/>
        </p:nvSpPr>
        <p:spPr>
          <a:xfrm>
            <a:off x="9296400" y="1784647"/>
            <a:ext cx="640794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u="sng" dirty="0" err="1">
                <a:solidFill>
                  <a:srgbClr val="FF0000"/>
                </a:solidFill>
                <a:latin typeface="Times Neue Roman" panose="020B0604020202020204" charset="0"/>
              </a:rPr>
              <a:t>Usecase</a:t>
            </a:r>
            <a:r>
              <a:rPr lang="en-US" sz="3000" u="sng" dirty="0">
                <a:solidFill>
                  <a:srgbClr val="FF0000"/>
                </a:solidFill>
                <a:latin typeface="Times Neue Roman" panose="020B0604020202020204" charset="0"/>
              </a:rPr>
              <a:t> </a:t>
            </a:r>
            <a:r>
              <a:rPr lang="en-US" sz="3000" u="sng" dirty="0" err="1">
                <a:solidFill>
                  <a:srgbClr val="FF0000"/>
                </a:solidFill>
                <a:latin typeface="Times New Roman" panose="02020603050405020304" pitchFamily="18" charset="0"/>
              </a:rPr>
              <a:t>Đăng</a:t>
            </a:r>
            <a:r>
              <a:rPr lang="en-US" sz="3000" u="sng" dirty="0">
                <a:solidFill>
                  <a:srgbClr val="FF0000"/>
                </a:solidFill>
                <a:latin typeface="Times New Roman" panose="02020603050405020304" pitchFamily="18" charset="0"/>
              </a:rPr>
              <a:t> </a:t>
            </a:r>
            <a:r>
              <a:rPr lang="en-US" sz="3000" u="sng" dirty="0" err="1">
                <a:solidFill>
                  <a:srgbClr val="FF0000"/>
                </a:solidFill>
                <a:latin typeface="Times New Roman" panose="02020603050405020304" pitchFamily="18" charset="0"/>
              </a:rPr>
              <a:t>Nhập</a:t>
            </a:r>
            <a:r>
              <a:rPr lang="en-US" sz="3000" u="sng" dirty="0">
                <a:solidFill>
                  <a:srgbClr val="FF0000"/>
                </a:solidFill>
                <a:latin typeface="Times Neue Roman" panose="020B0604020202020204" charset="0"/>
              </a:rPr>
              <a:t>:</a:t>
            </a:r>
          </a:p>
        </p:txBody>
      </p:sp>
      <p:pic>
        <p:nvPicPr>
          <p:cNvPr id="23" name="Hình ảnh 22">
            <a:extLst>
              <a:ext uri="{FF2B5EF4-FFF2-40B4-BE49-F238E27FC236}">
                <a16:creationId xmlns:a16="http://schemas.microsoft.com/office/drawing/2014/main" id="{26078BE9-92F5-28D0-7FFA-4B3BED63CF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70487" y="2653937"/>
            <a:ext cx="5937082" cy="3368152"/>
          </a:xfrm>
          <a:prstGeom prst="rect">
            <a:avLst/>
          </a:prstGeom>
        </p:spPr>
      </p:pic>
      <p:pic>
        <p:nvPicPr>
          <p:cNvPr id="25" name="Hình ảnh 24">
            <a:extLst>
              <a:ext uri="{FF2B5EF4-FFF2-40B4-BE49-F238E27FC236}">
                <a16:creationId xmlns:a16="http://schemas.microsoft.com/office/drawing/2014/main" id="{95309491-FDAD-5BC4-FEA9-24B58A9096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62484" y="5922776"/>
            <a:ext cx="5968116" cy="3963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106976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10"/>
          <p:cNvGrpSpPr/>
          <p:nvPr/>
        </p:nvGrpSpPr>
        <p:grpSpPr>
          <a:xfrm>
            <a:off x="-14288" y="0"/>
            <a:ext cx="18288000" cy="10287000"/>
            <a:chOff x="0" y="0"/>
            <a:chExt cx="2901629" cy="3479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901629" cy="3479800"/>
            </a:xfrm>
            <a:custGeom>
              <a:avLst/>
              <a:gdLst/>
              <a:ahLst/>
              <a:cxnLst/>
              <a:rect l="l" t="t" r="r" b="b"/>
              <a:pathLst>
                <a:path w="2901629" h="3479800">
                  <a:moveTo>
                    <a:pt x="2777169" y="3479800"/>
                  </a:moveTo>
                  <a:lnTo>
                    <a:pt x="124460" y="3479800"/>
                  </a:lnTo>
                  <a:cubicBezTo>
                    <a:pt x="55880" y="3479800"/>
                    <a:pt x="0" y="3423920"/>
                    <a:pt x="0" y="33553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777169" y="0"/>
                  </a:lnTo>
                  <a:cubicBezTo>
                    <a:pt x="2845749" y="0"/>
                    <a:pt x="2901629" y="55880"/>
                    <a:pt x="2901629" y="124460"/>
                  </a:cubicBezTo>
                  <a:lnTo>
                    <a:pt x="2901629" y="3355340"/>
                  </a:lnTo>
                  <a:cubicBezTo>
                    <a:pt x="2901629" y="3423920"/>
                    <a:pt x="2845749" y="3479800"/>
                    <a:pt x="2777169" y="3479800"/>
                  </a:cubicBezTo>
                  <a:close/>
                </a:path>
              </a:pathLst>
            </a:custGeom>
            <a:solidFill>
              <a:srgbClr val="B8D6F6"/>
            </a:solidFill>
          </p:spPr>
          <p:txBody>
            <a:bodyPr/>
            <a:lstStyle/>
            <a:p>
              <a:endParaRPr lang="en-US" dirty="0"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535777" y="3136900"/>
            <a:ext cx="5600936" cy="1220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0107"/>
              </a:lnSpc>
            </a:pPr>
            <a:endParaRPr lang="en-US" sz="7775" dirty="0">
              <a:solidFill>
                <a:srgbClr val="0F3256"/>
              </a:solidFill>
              <a:latin typeface="Roboto Bold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FF21812-B07F-6D8F-E367-46BA6F1E8A40}"/>
              </a:ext>
            </a:extLst>
          </p:cNvPr>
          <p:cNvSpPr txBox="1"/>
          <p:nvPr/>
        </p:nvSpPr>
        <p:spPr>
          <a:xfrm>
            <a:off x="12954000" y="342900"/>
            <a:ext cx="441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>
                <a:solidFill>
                  <a:schemeClr val="tx2"/>
                </a:solidFill>
                <a:latin typeface="Times Neue Roman" panose="020B0604020202020204" charset="0"/>
              </a:rPr>
              <a:t>Nội</a:t>
            </a:r>
            <a:r>
              <a:rPr lang="en-US" sz="3600" b="1" dirty="0">
                <a:solidFill>
                  <a:schemeClr val="tx2"/>
                </a:solidFill>
                <a:latin typeface="Times Neue Roman" panose="020B0604020202020204" charset="0"/>
              </a:rPr>
              <a:t> </a:t>
            </a:r>
            <a:r>
              <a:rPr lang="en-US" sz="3600" b="1" dirty="0" err="1">
                <a:solidFill>
                  <a:schemeClr val="tx2"/>
                </a:solidFill>
                <a:latin typeface="Times Neue Roman" panose="020B0604020202020204" charset="0"/>
              </a:rPr>
              <a:t>dụng</a:t>
            </a:r>
            <a:r>
              <a:rPr lang="en-US" sz="3600" b="1" dirty="0">
                <a:solidFill>
                  <a:schemeClr val="tx2"/>
                </a:solidFill>
                <a:latin typeface="Times Neue Roman" panose="020B0604020202020204" charset="0"/>
              </a:rPr>
              <a:t> 3: </a:t>
            </a:r>
            <a:r>
              <a:rPr lang="en-US" sz="3600" b="1" dirty="0" err="1">
                <a:solidFill>
                  <a:schemeClr val="tx2"/>
                </a:solidFill>
                <a:latin typeface="Times Neue Roman" panose="020B0604020202020204" charset="0"/>
              </a:rPr>
              <a:t>Phân</a:t>
            </a:r>
            <a:r>
              <a:rPr lang="en-US" sz="3600" b="1" dirty="0">
                <a:solidFill>
                  <a:schemeClr val="tx2"/>
                </a:solidFill>
                <a:latin typeface="Times Neue Roman" panose="020B0604020202020204" charset="0"/>
              </a:rPr>
              <a:t> </a:t>
            </a:r>
            <a:r>
              <a:rPr lang="en-US" sz="3600" b="1" dirty="0" err="1">
                <a:solidFill>
                  <a:schemeClr val="tx2"/>
                </a:solidFill>
                <a:latin typeface="Times Neue Roman" panose="020B0604020202020204" charset="0"/>
              </a:rPr>
              <a:t>tích</a:t>
            </a:r>
            <a:endParaRPr lang="en-US" sz="3600" b="1" dirty="0">
              <a:solidFill>
                <a:schemeClr val="tx2"/>
              </a:solidFill>
              <a:latin typeface="Times Neue Roman" panose="020B060402020202020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8D428D-E590-B1C9-7AE9-18E767DFBE77}"/>
              </a:ext>
            </a:extLst>
          </p:cNvPr>
          <p:cNvSpPr txBox="1"/>
          <p:nvPr/>
        </p:nvSpPr>
        <p:spPr>
          <a:xfrm>
            <a:off x="712005" y="823437"/>
            <a:ext cx="46863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u="sng" dirty="0">
                <a:solidFill>
                  <a:schemeClr val="tx2"/>
                </a:solidFill>
                <a:latin typeface="Times Neue Roman" panose="020B0604020202020204" charset="0"/>
              </a:rPr>
              <a:t>4.Đặc </a:t>
            </a:r>
            <a:r>
              <a:rPr lang="en-US" sz="4400" u="sng" dirty="0" err="1">
                <a:solidFill>
                  <a:schemeClr val="tx2"/>
                </a:solidFill>
                <a:latin typeface="Times Neue Roman" panose="020B0604020202020204" charset="0"/>
              </a:rPr>
              <a:t>tả</a:t>
            </a:r>
            <a:r>
              <a:rPr lang="en-US" sz="4400" u="sng" dirty="0">
                <a:solidFill>
                  <a:schemeClr val="tx2"/>
                </a:solidFill>
                <a:latin typeface="Times Neue Roman" panose="020B0604020202020204" charset="0"/>
              </a:rPr>
              <a:t> </a:t>
            </a:r>
            <a:r>
              <a:rPr lang="en-US" sz="4400" u="sng" dirty="0" err="1">
                <a:solidFill>
                  <a:schemeClr val="tx2"/>
                </a:solidFill>
                <a:latin typeface="Times Neue Roman" panose="020B0604020202020204" charset="0"/>
              </a:rPr>
              <a:t>usecase</a:t>
            </a:r>
            <a:r>
              <a:rPr lang="en-US" sz="4400" u="sng" dirty="0">
                <a:solidFill>
                  <a:schemeClr val="tx2"/>
                </a:solidFill>
                <a:latin typeface="Times Neue Roman" panose="020B0604020202020204" charset="0"/>
              </a:rPr>
              <a:t>: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02A892B-AF47-7E33-0B46-FCA05F2F6927}"/>
              </a:ext>
            </a:extLst>
          </p:cNvPr>
          <p:cNvSpPr/>
          <p:nvPr/>
        </p:nvSpPr>
        <p:spPr>
          <a:xfrm>
            <a:off x="691685" y="2453754"/>
            <a:ext cx="7309315" cy="733794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BE57B7B-7FE6-B973-D82E-64C639819587}"/>
              </a:ext>
            </a:extLst>
          </p:cNvPr>
          <p:cNvSpPr txBox="1"/>
          <p:nvPr/>
        </p:nvSpPr>
        <p:spPr>
          <a:xfrm>
            <a:off x="712005" y="1612716"/>
            <a:ext cx="640794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u="sng" dirty="0" err="1">
                <a:solidFill>
                  <a:srgbClr val="FF0000"/>
                </a:solidFill>
                <a:latin typeface="Times Neue Roman" panose="020B0604020202020204" charset="0"/>
              </a:rPr>
              <a:t>Usecase</a:t>
            </a:r>
            <a:r>
              <a:rPr lang="en-US" sz="3000" u="sng" dirty="0">
                <a:solidFill>
                  <a:srgbClr val="FF0000"/>
                </a:solidFill>
                <a:latin typeface="Times Neue Roman" panose="020B0604020202020204" charset="0"/>
              </a:rPr>
              <a:t> </a:t>
            </a:r>
            <a:r>
              <a:rPr lang="en-US" sz="3000" u="sng" dirty="0" err="1">
                <a:solidFill>
                  <a:srgbClr val="FF0000"/>
                </a:solidFill>
                <a:latin typeface="Times Neue Roman" panose="020B0604020202020204" charset="0"/>
              </a:rPr>
              <a:t>gửi</a:t>
            </a:r>
            <a:r>
              <a:rPr lang="en-US" sz="3000" u="sng" dirty="0">
                <a:solidFill>
                  <a:srgbClr val="FF0000"/>
                </a:solidFill>
                <a:latin typeface="Times Neue Roman" panose="020B0604020202020204" charset="0"/>
              </a:rPr>
              <a:t> tin </a:t>
            </a:r>
            <a:r>
              <a:rPr lang="en-US" sz="3000" u="sng" dirty="0" err="1">
                <a:solidFill>
                  <a:srgbClr val="FF0000"/>
                </a:solidFill>
                <a:latin typeface="Times Neue Roman" panose="020B0604020202020204" charset="0"/>
              </a:rPr>
              <a:t>nhắn</a:t>
            </a:r>
            <a:r>
              <a:rPr lang="en-US" sz="3000" u="sng" dirty="0">
                <a:solidFill>
                  <a:srgbClr val="FF0000"/>
                </a:solidFill>
                <a:latin typeface="Times Neue Roman" panose="020B0604020202020204" charset="0"/>
              </a:rPr>
              <a:t>:</a:t>
            </a:r>
          </a:p>
        </p:txBody>
      </p:sp>
      <p:grpSp>
        <p:nvGrpSpPr>
          <p:cNvPr id="4" name="Group 8">
            <a:extLst>
              <a:ext uri="{FF2B5EF4-FFF2-40B4-BE49-F238E27FC236}">
                <a16:creationId xmlns:a16="http://schemas.microsoft.com/office/drawing/2014/main" id="{5D129838-9521-6B6A-868E-C09D2958CEE2}"/>
              </a:ext>
            </a:extLst>
          </p:cNvPr>
          <p:cNvGrpSpPr/>
          <p:nvPr/>
        </p:nvGrpSpPr>
        <p:grpSpPr>
          <a:xfrm>
            <a:off x="17259300" y="9249044"/>
            <a:ext cx="817361" cy="816339"/>
            <a:chOff x="0" y="0"/>
            <a:chExt cx="1089815" cy="1088453"/>
          </a:xfrm>
        </p:grpSpPr>
        <p:pic>
          <p:nvPicPr>
            <p:cNvPr id="6" name="Picture 9">
              <a:extLst>
                <a:ext uri="{FF2B5EF4-FFF2-40B4-BE49-F238E27FC236}">
                  <a16:creationId xmlns:a16="http://schemas.microsoft.com/office/drawing/2014/main" id="{8B173CE7-2FFE-EF1E-AF1D-B719F63EB2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1089815" cy="1088453"/>
            </a:xfrm>
            <a:prstGeom prst="rect">
              <a:avLst/>
            </a:prstGeom>
          </p:spPr>
        </p:pic>
        <p:sp>
          <p:nvSpPr>
            <p:cNvPr id="7" name="TextBox 10">
              <a:extLst>
                <a:ext uri="{FF2B5EF4-FFF2-40B4-BE49-F238E27FC236}">
                  <a16:creationId xmlns:a16="http://schemas.microsoft.com/office/drawing/2014/main" id="{333EA5D6-322F-9832-9B41-155611FC323C}"/>
                </a:ext>
              </a:extLst>
            </p:cNvPr>
            <p:cNvSpPr txBox="1"/>
            <p:nvPr/>
          </p:nvSpPr>
          <p:spPr>
            <a:xfrm>
              <a:off x="179935" y="307654"/>
              <a:ext cx="729946" cy="4360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730"/>
                </a:lnSpc>
              </a:pPr>
              <a:r>
                <a:rPr lang="en-US" sz="2100" spc="-63" dirty="0">
                  <a:solidFill>
                    <a:srgbClr val="0F3256"/>
                  </a:solidFill>
                  <a:latin typeface="Roboto"/>
                </a:rPr>
                <a:t>11</a:t>
              </a:r>
            </a:p>
          </p:txBody>
        </p:sp>
      </p:grpSp>
      <p:pic>
        <p:nvPicPr>
          <p:cNvPr id="9" name="Hình ảnh 8">
            <a:extLst>
              <a:ext uri="{FF2B5EF4-FFF2-40B4-BE49-F238E27FC236}">
                <a16:creationId xmlns:a16="http://schemas.microsoft.com/office/drawing/2014/main" id="{0D9CEC64-29EA-9A29-CD23-570D97F452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1" y="2628900"/>
            <a:ext cx="6263924" cy="3462591"/>
          </a:xfrm>
          <a:prstGeom prst="rect">
            <a:avLst/>
          </a:prstGeom>
        </p:spPr>
      </p:pic>
      <p:pic>
        <p:nvPicPr>
          <p:cNvPr id="14" name="Hình ảnh 13">
            <a:extLst>
              <a:ext uri="{FF2B5EF4-FFF2-40B4-BE49-F238E27FC236}">
                <a16:creationId xmlns:a16="http://schemas.microsoft.com/office/drawing/2014/main" id="{30555358-E9F1-A158-81BD-48B3C50A1C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200" y="5562902"/>
            <a:ext cx="6267123" cy="4053062"/>
          </a:xfrm>
          <a:prstGeom prst="rect">
            <a:avLst/>
          </a:prstGeom>
        </p:spPr>
      </p:pic>
      <p:sp>
        <p:nvSpPr>
          <p:cNvPr id="15" name="Rectangle 4">
            <a:extLst>
              <a:ext uri="{FF2B5EF4-FFF2-40B4-BE49-F238E27FC236}">
                <a16:creationId xmlns:a16="http://schemas.microsoft.com/office/drawing/2014/main" id="{D72BB59E-0521-63D2-5AFF-A3C32E620657}"/>
              </a:ext>
            </a:extLst>
          </p:cNvPr>
          <p:cNvSpPr/>
          <p:nvPr/>
        </p:nvSpPr>
        <p:spPr>
          <a:xfrm>
            <a:off x="9144763" y="2453755"/>
            <a:ext cx="7309315" cy="735304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">
            <a:extLst>
              <a:ext uri="{FF2B5EF4-FFF2-40B4-BE49-F238E27FC236}">
                <a16:creationId xmlns:a16="http://schemas.microsoft.com/office/drawing/2014/main" id="{0DEA8524-6B2E-E0E1-EE79-439B08076014}"/>
              </a:ext>
            </a:extLst>
          </p:cNvPr>
          <p:cNvSpPr txBox="1"/>
          <p:nvPr/>
        </p:nvSpPr>
        <p:spPr>
          <a:xfrm>
            <a:off x="9165083" y="1612716"/>
            <a:ext cx="640794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u="sng" dirty="0" err="1">
                <a:solidFill>
                  <a:srgbClr val="FF0000"/>
                </a:solidFill>
                <a:latin typeface="Times Neue Roman" panose="020B0604020202020204" charset="0"/>
              </a:rPr>
              <a:t>Usecase</a:t>
            </a:r>
            <a:r>
              <a:rPr lang="en-US" sz="3000" u="sng" dirty="0">
                <a:solidFill>
                  <a:srgbClr val="FF0000"/>
                </a:solidFill>
                <a:latin typeface="Times Neue Roman" panose="020B0604020202020204" charset="0"/>
              </a:rPr>
              <a:t> </a:t>
            </a:r>
            <a:r>
              <a:rPr lang="en-US" sz="3000" u="sng" dirty="0" err="1">
                <a:solidFill>
                  <a:srgbClr val="FF0000"/>
                </a:solidFill>
                <a:latin typeface="Times Neue Roman" panose="020B0604020202020204" charset="0"/>
              </a:rPr>
              <a:t>tạo</a:t>
            </a:r>
            <a:r>
              <a:rPr lang="en-US" sz="3000" u="sng" dirty="0">
                <a:solidFill>
                  <a:srgbClr val="FF0000"/>
                </a:solidFill>
                <a:latin typeface="Times Neue Roman" panose="020B0604020202020204" charset="0"/>
              </a:rPr>
              <a:t> </a:t>
            </a:r>
            <a:r>
              <a:rPr lang="en-US" sz="3000" u="sng" dirty="0" err="1">
                <a:solidFill>
                  <a:srgbClr val="FF0000"/>
                </a:solidFill>
                <a:latin typeface="Times Neue Roman" panose="020B0604020202020204" charset="0"/>
              </a:rPr>
              <a:t>nhóm</a:t>
            </a:r>
            <a:r>
              <a:rPr lang="en-US" sz="3000" u="sng" dirty="0">
                <a:solidFill>
                  <a:srgbClr val="FF0000"/>
                </a:solidFill>
                <a:latin typeface="Times Neue Roman" panose="020B0604020202020204" charset="0"/>
              </a:rPr>
              <a:t> chat:</a:t>
            </a:r>
          </a:p>
        </p:txBody>
      </p:sp>
      <p:pic>
        <p:nvPicPr>
          <p:cNvPr id="22" name="Hình ảnh 21">
            <a:extLst>
              <a:ext uri="{FF2B5EF4-FFF2-40B4-BE49-F238E27FC236}">
                <a16:creationId xmlns:a16="http://schemas.microsoft.com/office/drawing/2014/main" id="{1160DE18-CCE1-B25B-4AF6-B6A9E76DAE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33930" y="2453754"/>
            <a:ext cx="5169726" cy="3983556"/>
          </a:xfrm>
          <a:prstGeom prst="rect">
            <a:avLst/>
          </a:prstGeom>
        </p:spPr>
      </p:pic>
      <p:pic>
        <p:nvPicPr>
          <p:cNvPr id="24" name="Hình ảnh 23">
            <a:extLst>
              <a:ext uri="{FF2B5EF4-FFF2-40B4-BE49-F238E27FC236}">
                <a16:creationId xmlns:a16="http://schemas.microsoft.com/office/drawing/2014/main" id="{D52C5BC2-A6BC-5B22-9E4E-F67C89D7EE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53963" y="6439673"/>
            <a:ext cx="5149957" cy="3331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312854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10"/>
          <p:cNvGrpSpPr/>
          <p:nvPr/>
        </p:nvGrpSpPr>
        <p:grpSpPr>
          <a:xfrm>
            <a:off x="-14288" y="0"/>
            <a:ext cx="18288000" cy="10287000"/>
            <a:chOff x="0" y="0"/>
            <a:chExt cx="2901629" cy="3479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901629" cy="3479800"/>
            </a:xfrm>
            <a:custGeom>
              <a:avLst/>
              <a:gdLst/>
              <a:ahLst/>
              <a:cxnLst/>
              <a:rect l="l" t="t" r="r" b="b"/>
              <a:pathLst>
                <a:path w="2901629" h="3479800">
                  <a:moveTo>
                    <a:pt x="2777169" y="3479800"/>
                  </a:moveTo>
                  <a:lnTo>
                    <a:pt x="124460" y="3479800"/>
                  </a:lnTo>
                  <a:cubicBezTo>
                    <a:pt x="55880" y="3479800"/>
                    <a:pt x="0" y="3423920"/>
                    <a:pt x="0" y="33553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777169" y="0"/>
                  </a:lnTo>
                  <a:cubicBezTo>
                    <a:pt x="2845749" y="0"/>
                    <a:pt x="2901629" y="55880"/>
                    <a:pt x="2901629" y="124460"/>
                  </a:cubicBezTo>
                  <a:lnTo>
                    <a:pt x="2901629" y="3355340"/>
                  </a:lnTo>
                  <a:cubicBezTo>
                    <a:pt x="2901629" y="3423920"/>
                    <a:pt x="2845749" y="3479800"/>
                    <a:pt x="2777169" y="3479800"/>
                  </a:cubicBezTo>
                  <a:close/>
                </a:path>
              </a:pathLst>
            </a:custGeom>
            <a:solidFill>
              <a:srgbClr val="B8D6F6"/>
            </a:solidFill>
          </p:spPr>
          <p:txBody>
            <a:bodyPr/>
            <a:lstStyle/>
            <a:p>
              <a:endParaRPr lang="en-US" dirty="0"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535777" y="3136900"/>
            <a:ext cx="5600936" cy="1220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0107"/>
              </a:lnSpc>
            </a:pPr>
            <a:endParaRPr lang="en-US" sz="7775" dirty="0">
              <a:solidFill>
                <a:srgbClr val="0F3256"/>
              </a:solidFill>
              <a:latin typeface="Roboto Bold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FF21812-B07F-6D8F-E367-46BA6F1E8A40}"/>
              </a:ext>
            </a:extLst>
          </p:cNvPr>
          <p:cNvSpPr txBox="1"/>
          <p:nvPr/>
        </p:nvSpPr>
        <p:spPr>
          <a:xfrm>
            <a:off x="12954000" y="342900"/>
            <a:ext cx="441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>
                <a:solidFill>
                  <a:schemeClr val="tx2"/>
                </a:solidFill>
                <a:latin typeface="Times Neue Roman" panose="020B0604020202020204" charset="0"/>
              </a:rPr>
              <a:t>Nội</a:t>
            </a:r>
            <a:r>
              <a:rPr lang="en-US" sz="3600" b="1" dirty="0">
                <a:solidFill>
                  <a:schemeClr val="tx2"/>
                </a:solidFill>
                <a:latin typeface="Times Neue Roman" panose="020B0604020202020204" charset="0"/>
              </a:rPr>
              <a:t> </a:t>
            </a:r>
            <a:r>
              <a:rPr lang="en-US" sz="3600" b="1" dirty="0" err="1">
                <a:solidFill>
                  <a:schemeClr val="tx2"/>
                </a:solidFill>
                <a:latin typeface="Times Neue Roman" panose="020B0604020202020204" charset="0"/>
              </a:rPr>
              <a:t>dụng</a:t>
            </a:r>
            <a:r>
              <a:rPr lang="en-US" sz="3600" b="1" dirty="0">
                <a:solidFill>
                  <a:schemeClr val="tx2"/>
                </a:solidFill>
                <a:latin typeface="Times Neue Roman" panose="020B0604020202020204" charset="0"/>
              </a:rPr>
              <a:t> 4: </a:t>
            </a:r>
            <a:r>
              <a:rPr lang="en-US" sz="3600" b="1" dirty="0" err="1">
                <a:solidFill>
                  <a:schemeClr val="tx2"/>
                </a:solidFill>
                <a:latin typeface="Times Neue Roman" panose="020B0604020202020204" charset="0"/>
              </a:rPr>
              <a:t>Thiết</a:t>
            </a:r>
            <a:r>
              <a:rPr lang="en-US" sz="3600" b="1" dirty="0">
                <a:solidFill>
                  <a:schemeClr val="tx2"/>
                </a:solidFill>
                <a:latin typeface="Times Neue Roman" panose="020B0604020202020204" charset="0"/>
              </a:rPr>
              <a:t> </a:t>
            </a:r>
            <a:r>
              <a:rPr lang="en-US" sz="3600" b="1" dirty="0" err="1">
                <a:solidFill>
                  <a:schemeClr val="tx2"/>
                </a:solidFill>
                <a:latin typeface="Times Neue Roman" panose="020B0604020202020204" charset="0"/>
              </a:rPr>
              <a:t>kế</a:t>
            </a:r>
            <a:endParaRPr lang="en-US" sz="3600" b="1" dirty="0">
              <a:solidFill>
                <a:schemeClr val="tx2"/>
              </a:solidFill>
              <a:latin typeface="Times Neue Roman" panose="020B060402020202020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8D428D-E590-B1C9-7AE9-18E767DFBE77}"/>
              </a:ext>
            </a:extLst>
          </p:cNvPr>
          <p:cNvSpPr txBox="1"/>
          <p:nvPr/>
        </p:nvSpPr>
        <p:spPr>
          <a:xfrm>
            <a:off x="723900" y="1309687"/>
            <a:ext cx="91821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u="sng" dirty="0">
                <a:solidFill>
                  <a:schemeClr val="tx2"/>
                </a:solidFill>
                <a:latin typeface="Times Neue Roman" panose="020B0604020202020204" charset="0"/>
              </a:rPr>
              <a:t>4.Sơ </a:t>
            </a:r>
            <a:r>
              <a:rPr lang="en-US" sz="4400" u="sng" dirty="0" err="1">
                <a:solidFill>
                  <a:schemeClr val="tx2"/>
                </a:solidFill>
                <a:latin typeface="Times Neue Roman" panose="020B0604020202020204" charset="0"/>
              </a:rPr>
              <a:t>đồ</a:t>
            </a:r>
            <a:r>
              <a:rPr lang="en-US" sz="4400" u="sng" dirty="0">
                <a:solidFill>
                  <a:schemeClr val="tx2"/>
                </a:solidFill>
                <a:latin typeface="Times Neue Roman" panose="020B0604020202020204" charset="0"/>
              </a:rPr>
              <a:t> </a:t>
            </a:r>
            <a:r>
              <a:rPr lang="en-US" sz="4400" u="sng" dirty="0" err="1">
                <a:solidFill>
                  <a:schemeClr val="tx2"/>
                </a:solidFill>
                <a:latin typeface="Times Neue Roman" panose="020B0604020202020204" charset="0"/>
              </a:rPr>
              <a:t>lớp</a:t>
            </a:r>
            <a:r>
              <a:rPr lang="en-US" sz="4400" u="sng" dirty="0">
                <a:solidFill>
                  <a:schemeClr val="tx2"/>
                </a:solidFill>
                <a:latin typeface="Times Neue Roman" panose="020B0604020202020204" charset="0"/>
              </a:rPr>
              <a:t>: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02A892B-AF47-7E33-0B46-FCA05F2F6927}"/>
              </a:ext>
            </a:extLst>
          </p:cNvPr>
          <p:cNvSpPr/>
          <p:nvPr/>
        </p:nvSpPr>
        <p:spPr>
          <a:xfrm>
            <a:off x="609600" y="2400300"/>
            <a:ext cx="16535400" cy="70866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8">
            <a:extLst>
              <a:ext uri="{FF2B5EF4-FFF2-40B4-BE49-F238E27FC236}">
                <a16:creationId xmlns:a16="http://schemas.microsoft.com/office/drawing/2014/main" id="{1D090FD4-FEA7-50E5-7FBA-ED541EA41CD8}"/>
              </a:ext>
            </a:extLst>
          </p:cNvPr>
          <p:cNvGrpSpPr/>
          <p:nvPr/>
        </p:nvGrpSpPr>
        <p:grpSpPr>
          <a:xfrm>
            <a:off x="17259300" y="9249044"/>
            <a:ext cx="817361" cy="816339"/>
            <a:chOff x="0" y="0"/>
            <a:chExt cx="1089815" cy="1088453"/>
          </a:xfrm>
        </p:grpSpPr>
        <p:pic>
          <p:nvPicPr>
            <p:cNvPr id="7" name="Picture 9">
              <a:extLst>
                <a:ext uri="{FF2B5EF4-FFF2-40B4-BE49-F238E27FC236}">
                  <a16:creationId xmlns:a16="http://schemas.microsoft.com/office/drawing/2014/main" id="{FD8A7E1D-413F-9897-956D-6264B6CEE78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1089815" cy="1088453"/>
            </a:xfrm>
            <a:prstGeom prst="rect">
              <a:avLst/>
            </a:prstGeom>
          </p:spPr>
        </p:pic>
        <p:sp>
          <p:nvSpPr>
            <p:cNvPr id="8" name="TextBox 10">
              <a:extLst>
                <a:ext uri="{FF2B5EF4-FFF2-40B4-BE49-F238E27FC236}">
                  <a16:creationId xmlns:a16="http://schemas.microsoft.com/office/drawing/2014/main" id="{B8F9D4AB-AFAB-55BE-DE14-31C2D75D4B6D}"/>
                </a:ext>
              </a:extLst>
            </p:cNvPr>
            <p:cNvSpPr txBox="1"/>
            <p:nvPr/>
          </p:nvSpPr>
          <p:spPr>
            <a:xfrm>
              <a:off x="179935" y="307654"/>
              <a:ext cx="729946" cy="4360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730"/>
                </a:lnSpc>
              </a:pPr>
              <a:r>
                <a:rPr lang="en-US" sz="2100" spc="-63" dirty="0">
                  <a:solidFill>
                    <a:srgbClr val="0F3256"/>
                  </a:solidFill>
                  <a:latin typeface="Roboto"/>
                </a:rPr>
                <a:t>12</a:t>
              </a: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E8E72FE9-A8AB-6996-A1B3-A246002F85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3066" y="2400300"/>
            <a:ext cx="11478340" cy="6773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746621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10"/>
          <p:cNvGrpSpPr/>
          <p:nvPr/>
        </p:nvGrpSpPr>
        <p:grpSpPr>
          <a:xfrm>
            <a:off x="-14288" y="0"/>
            <a:ext cx="18288000" cy="10287000"/>
            <a:chOff x="0" y="0"/>
            <a:chExt cx="2901629" cy="3479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901629" cy="3479800"/>
            </a:xfrm>
            <a:custGeom>
              <a:avLst/>
              <a:gdLst/>
              <a:ahLst/>
              <a:cxnLst/>
              <a:rect l="l" t="t" r="r" b="b"/>
              <a:pathLst>
                <a:path w="2901629" h="3479800">
                  <a:moveTo>
                    <a:pt x="2777169" y="3479800"/>
                  </a:moveTo>
                  <a:lnTo>
                    <a:pt x="124460" y="3479800"/>
                  </a:lnTo>
                  <a:cubicBezTo>
                    <a:pt x="55880" y="3479800"/>
                    <a:pt x="0" y="3423920"/>
                    <a:pt x="0" y="33553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777169" y="0"/>
                  </a:lnTo>
                  <a:cubicBezTo>
                    <a:pt x="2845749" y="0"/>
                    <a:pt x="2901629" y="55880"/>
                    <a:pt x="2901629" y="124460"/>
                  </a:cubicBezTo>
                  <a:lnTo>
                    <a:pt x="2901629" y="3355340"/>
                  </a:lnTo>
                  <a:cubicBezTo>
                    <a:pt x="2901629" y="3423920"/>
                    <a:pt x="2845749" y="3479800"/>
                    <a:pt x="2777169" y="3479800"/>
                  </a:cubicBezTo>
                  <a:close/>
                </a:path>
              </a:pathLst>
            </a:custGeom>
            <a:solidFill>
              <a:srgbClr val="B8D6F6"/>
            </a:solidFill>
          </p:spPr>
          <p:txBody>
            <a:bodyPr/>
            <a:lstStyle/>
            <a:p>
              <a:endParaRPr lang="en-US" dirty="0"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535777" y="3136900"/>
            <a:ext cx="5600936" cy="1220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0107"/>
              </a:lnSpc>
            </a:pPr>
            <a:endParaRPr lang="en-US" sz="7775" dirty="0">
              <a:solidFill>
                <a:srgbClr val="0F3256"/>
              </a:solidFill>
              <a:latin typeface="Roboto Bold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FF21812-B07F-6D8F-E367-46BA6F1E8A40}"/>
              </a:ext>
            </a:extLst>
          </p:cNvPr>
          <p:cNvSpPr txBox="1"/>
          <p:nvPr/>
        </p:nvSpPr>
        <p:spPr>
          <a:xfrm>
            <a:off x="12954000" y="342900"/>
            <a:ext cx="441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>
                <a:solidFill>
                  <a:schemeClr val="tx2"/>
                </a:solidFill>
                <a:latin typeface="Times Neue Roman" panose="020B0604020202020204" charset="0"/>
              </a:rPr>
              <a:t>Nội</a:t>
            </a:r>
            <a:r>
              <a:rPr lang="en-US" sz="3600" b="1" dirty="0">
                <a:solidFill>
                  <a:schemeClr val="tx2"/>
                </a:solidFill>
                <a:latin typeface="Times Neue Roman" panose="020B0604020202020204" charset="0"/>
              </a:rPr>
              <a:t> </a:t>
            </a:r>
            <a:r>
              <a:rPr lang="en-US" sz="3600" b="1" dirty="0" err="1">
                <a:solidFill>
                  <a:schemeClr val="tx2"/>
                </a:solidFill>
                <a:latin typeface="Times Neue Roman" panose="020B0604020202020204" charset="0"/>
              </a:rPr>
              <a:t>dụng</a:t>
            </a:r>
            <a:r>
              <a:rPr lang="en-US" sz="3600" b="1" dirty="0">
                <a:solidFill>
                  <a:schemeClr val="tx2"/>
                </a:solidFill>
                <a:latin typeface="Times Neue Roman" panose="020B0604020202020204" charset="0"/>
              </a:rPr>
              <a:t> 4: </a:t>
            </a:r>
            <a:r>
              <a:rPr lang="en-US" sz="3600" b="1" dirty="0" err="1">
                <a:solidFill>
                  <a:schemeClr val="tx2"/>
                </a:solidFill>
                <a:latin typeface="Times Neue Roman" panose="020B0604020202020204" charset="0"/>
              </a:rPr>
              <a:t>Thiết</a:t>
            </a:r>
            <a:r>
              <a:rPr lang="en-US" sz="3600" b="1" dirty="0">
                <a:solidFill>
                  <a:schemeClr val="tx2"/>
                </a:solidFill>
                <a:latin typeface="Times Neue Roman" panose="020B0604020202020204" charset="0"/>
              </a:rPr>
              <a:t> </a:t>
            </a:r>
            <a:r>
              <a:rPr lang="en-US" sz="3600" b="1" dirty="0" err="1">
                <a:solidFill>
                  <a:schemeClr val="tx2"/>
                </a:solidFill>
                <a:latin typeface="Times Neue Roman" panose="020B0604020202020204" charset="0"/>
              </a:rPr>
              <a:t>kế</a:t>
            </a:r>
            <a:endParaRPr lang="en-US" sz="3600" b="1" dirty="0">
              <a:solidFill>
                <a:schemeClr val="tx2"/>
              </a:solidFill>
              <a:latin typeface="Times Neue Roman" panose="020B060402020202020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8D428D-E590-B1C9-7AE9-18E767DFBE77}"/>
              </a:ext>
            </a:extLst>
          </p:cNvPr>
          <p:cNvSpPr txBox="1"/>
          <p:nvPr/>
        </p:nvSpPr>
        <p:spPr>
          <a:xfrm>
            <a:off x="723900" y="647700"/>
            <a:ext cx="91821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u="sng" dirty="0">
                <a:solidFill>
                  <a:schemeClr val="tx2"/>
                </a:solidFill>
                <a:latin typeface="Times Neue Roman" panose="020B0604020202020204" charset="0"/>
              </a:rPr>
              <a:t>5. </a:t>
            </a:r>
            <a:r>
              <a:rPr lang="en-US" sz="4400" u="sng" dirty="0" err="1">
                <a:solidFill>
                  <a:schemeClr val="tx2"/>
                </a:solidFill>
                <a:latin typeface="Times Neue Roman" panose="020B0604020202020204" charset="0"/>
              </a:rPr>
              <a:t>Deloyment</a:t>
            </a:r>
            <a:r>
              <a:rPr lang="en-US" sz="4400" u="sng" dirty="0">
                <a:solidFill>
                  <a:schemeClr val="tx2"/>
                </a:solidFill>
                <a:latin typeface="Times Neue Roman" panose="020B0604020202020204" charset="0"/>
              </a:rPr>
              <a:t> Diagram</a:t>
            </a:r>
          </a:p>
        </p:txBody>
      </p:sp>
      <p:grpSp>
        <p:nvGrpSpPr>
          <p:cNvPr id="6" name="Group 8">
            <a:extLst>
              <a:ext uri="{FF2B5EF4-FFF2-40B4-BE49-F238E27FC236}">
                <a16:creationId xmlns:a16="http://schemas.microsoft.com/office/drawing/2014/main" id="{1D090FD4-FEA7-50E5-7FBA-ED541EA41CD8}"/>
              </a:ext>
            </a:extLst>
          </p:cNvPr>
          <p:cNvGrpSpPr/>
          <p:nvPr/>
        </p:nvGrpSpPr>
        <p:grpSpPr>
          <a:xfrm>
            <a:off x="17259300" y="9249044"/>
            <a:ext cx="817361" cy="816339"/>
            <a:chOff x="0" y="0"/>
            <a:chExt cx="1089815" cy="1088453"/>
          </a:xfrm>
        </p:grpSpPr>
        <p:pic>
          <p:nvPicPr>
            <p:cNvPr id="7" name="Picture 9">
              <a:extLst>
                <a:ext uri="{FF2B5EF4-FFF2-40B4-BE49-F238E27FC236}">
                  <a16:creationId xmlns:a16="http://schemas.microsoft.com/office/drawing/2014/main" id="{FD8A7E1D-413F-9897-956D-6264B6CEE78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1089815" cy="1088453"/>
            </a:xfrm>
            <a:prstGeom prst="rect">
              <a:avLst/>
            </a:prstGeom>
          </p:spPr>
        </p:pic>
        <p:sp>
          <p:nvSpPr>
            <p:cNvPr id="8" name="TextBox 10">
              <a:extLst>
                <a:ext uri="{FF2B5EF4-FFF2-40B4-BE49-F238E27FC236}">
                  <a16:creationId xmlns:a16="http://schemas.microsoft.com/office/drawing/2014/main" id="{B8F9D4AB-AFAB-55BE-DE14-31C2D75D4B6D}"/>
                </a:ext>
              </a:extLst>
            </p:cNvPr>
            <p:cNvSpPr txBox="1"/>
            <p:nvPr/>
          </p:nvSpPr>
          <p:spPr>
            <a:xfrm>
              <a:off x="179935" y="307654"/>
              <a:ext cx="729946" cy="4360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730"/>
                </a:lnSpc>
              </a:pPr>
              <a:r>
                <a:rPr lang="en-US" sz="2100" spc="-63" dirty="0">
                  <a:solidFill>
                    <a:srgbClr val="0F3256"/>
                  </a:solidFill>
                  <a:latin typeface="Roboto"/>
                </a:rPr>
                <a:t>12</a:t>
              </a:r>
            </a:p>
          </p:txBody>
        </p:sp>
      </p:grpSp>
      <p:pic>
        <p:nvPicPr>
          <p:cNvPr id="9" name="Hình ảnh 8">
            <a:extLst>
              <a:ext uri="{FF2B5EF4-FFF2-40B4-BE49-F238E27FC236}">
                <a16:creationId xmlns:a16="http://schemas.microsoft.com/office/drawing/2014/main" id="{87D7CA8A-C04B-F6A7-D9B2-262A83AFC54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385" b="2451"/>
          <a:stretch/>
        </p:blipFill>
        <p:spPr>
          <a:xfrm>
            <a:off x="3642986" y="1636931"/>
            <a:ext cx="11002028" cy="8373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273278"/>
      </p:ext>
    </p:extLst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10"/>
          <p:cNvGrpSpPr/>
          <p:nvPr/>
        </p:nvGrpSpPr>
        <p:grpSpPr>
          <a:xfrm>
            <a:off x="211339" y="-187085"/>
            <a:ext cx="18288000" cy="10287000"/>
            <a:chOff x="0" y="0"/>
            <a:chExt cx="2901629" cy="3479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901629" cy="3479800"/>
            </a:xfrm>
            <a:custGeom>
              <a:avLst/>
              <a:gdLst/>
              <a:ahLst/>
              <a:cxnLst/>
              <a:rect l="l" t="t" r="r" b="b"/>
              <a:pathLst>
                <a:path w="2901629" h="3479800">
                  <a:moveTo>
                    <a:pt x="2777169" y="3479800"/>
                  </a:moveTo>
                  <a:lnTo>
                    <a:pt x="124460" y="3479800"/>
                  </a:lnTo>
                  <a:cubicBezTo>
                    <a:pt x="55880" y="3479800"/>
                    <a:pt x="0" y="3423920"/>
                    <a:pt x="0" y="33553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777169" y="0"/>
                  </a:lnTo>
                  <a:cubicBezTo>
                    <a:pt x="2845749" y="0"/>
                    <a:pt x="2901629" y="55880"/>
                    <a:pt x="2901629" y="124460"/>
                  </a:cubicBezTo>
                  <a:lnTo>
                    <a:pt x="2901629" y="3355340"/>
                  </a:lnTo>
                  <a:cubicBezTo>
                    <a:pt x="2901629" y="3423920"/>
                    <a:pt x="2845749" y="3479800"/>
                    <a:pt x="2777169" y="3479800"/>
                  </a:cubicBezTo>
                  <a:close/>
                </a:path>
              </a:pathLst>
            </a:custGeom>
            <a:solidFill>
              <a:srgbClr val="B8D6F6"/>
            </a:solidFill>
          </p:spPr>
          <p:txBody>
            <a:bodyPr/>
            <a:lstStyle/>
            <a:p>
              <a:endParaRPr lang="en-US" dirty="0"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535777" y="3136900"/>
            <a:ext cx="5600936" cy="1220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0107"/>
              </a:lnSpc>
            </a:pPr>
            <a:endParaRPr lang="en-US" sz="7775" dirty="0">
              <a:solidFill>
                <a:srgbClr val="0F3256"/>
              </a:solidFill>
              <a:latin typeface="Roboto Bold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FF21812-B07F-6D8F-E367-46BA6F1E8A40}"/>
              </a:ext>
            </a:extLst>
          </p:cNvPr>
          <p:cNvSpPr txBox="1"/>
          <p:nvPr/>
        </p:nvSpPr>
        <p:spPr>
          <a:xfrm>
            <a:off x="10972800" y="342900"/>
            <a:ext cx="640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>
                <a:solidFill>
                  <a:schemeClr val="tx2"/>
                </a:solidFill>
                <a:latin typeface="Times Neue Roman" panose="020B0604020202020204" charset="0"/>
              </a:rPr>
              <a:t>Nội</a:t>
            </a:r>
            <a:r>
              <a:rPr lang="en-US" sz="3600" b="1" dirty="0">
                <a:solidFill>
                  <a:schemeClr val="tx2"/>
                </a:solidFill>
                <a:latin typeface="Times Neue Roman" panose="020B0604020202020204" charset="0"/>
              </a:rPr>
              <a:t> dung 5: </a:t>
            </a:r>
            <a:r>
              <a:rPr lang="en-US" sz="3600" b="1" dirty="0" err="1">
                <a:solidFill>
                  <a:schemeClr val="tx2"/>
                </a:solidFill>
                <a:latin typeface="Times Neue Roman" panose="020B0604020202020204" charset="0"/>
              </a:rPr>
              <a:t>Hiện</a:t>
            </a:r>
            <a:r>
              <a:rPr lang="en-US" sz="3600" b="1" dirty="0">
                <a:solidFill>
                  <a:schemeClr val="tx2"/>
                </a:solidFill>
                <a:latin typeface="Times Neue Roman" panose="020B0604020202020204" charset="0"/>
              </a:rPr>
              <a:t> </a:t>
            </a:r>
            <a:r>
              <a:rPr lang="en-US" sz="3600" b="1" dirty="0" err="1">
                <a:solidFill>
                  <a:schemeClr val="tx2"/>
                </a:solidFill>
                <a:latin typeface="Times Neue Roman" panose="020B0604020202020204" charset="0"/>
              </a:rPr>
              <a:t>thực</a:t>
            </a:r>
            <a:r>
              <a:rPr lang="en-US" sz="3600" b="1" dirty="0">
                <a:solidFill>
                  <a:schemeClr val="tx2"/>
                </a:solidFill>
                <a:latin typeface="Times Neue Roman" panose="020B0604020202020204" charset="0"/>
              </a:rPr>
              <a:t> </a:t>
            </a:r>
            <a:r>
              <a:rPr lang="en-US" sz="3600" b="1" dirty="0" err="1">
                <a:solidFill>
                  <a:schemeClr val="tx2"/>
                </a:solidFill>
                <a:latin typeface="Times Neue Roman" panose="020B0604020202020204" charset="0"/>
              </a:rPr>
              <a:t>ứng</a:t>
            </a:r>
            <a:r>
              <a:rPr lang="en-US" sz="3600" b="1" dirty="0">
                <a:solidFill>
                  <a:schemeClr val="tx2"/>
                </a:solidFill>
                <a:latin typeface="Times Neue Roman" panose="020B0604020202020204" charset="0"/>
              </a:rPr>
              <a:t> </a:t>
            </a:r>
            <a:r>
              <a:rPr lang="en-US" sz="3600" b="1" dirty="0" err="1">
                <a:solidFill>
                  <a:schemeClr val="tx2"/>
                </a:solidFill>
                <a:latin typeface="Times Neue Roman" panose="020B0604020202020204" charset="0"/>
              </a:rPr>
              <a:t>dụng</a:t>
            </a:r>
            <a:endParaRPr lang="en-US" sz="3600" b="1" dirty="0">
              <a:solidFill>
                <a:schemeClr val="tx2"/>
              </a:solidFill>
              <a:latin typeface="Times Neue Roman" panose="020B060402020202020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8D428D-E590-B1C9-7AE9-18E767DFBE77}"/>
              </a:ext>
            </a:extLst>
          </p:cNvPr>
          <p:cNvSpPr txBox="1"/>
          <p:nvPr/>
        </p:nvSpPr>
        <p:spPr>
          <a:xfrm>
            <a:off x="723900" y="1309687"/>
            <a:ext cx="91821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u="sng" dirty="0">
                <a:solidFill>
                  <a:schemeClr val="tx2"/>
                </a:solidFill>
                <a:latin typeface="Times Neue Roman" panose="020B0604020202020204" charset="0"/>
              </a:rPr>
              <a:t>1.Công </a:t>
            </a:r>
            <a:r>
              <a:rPr lang="en-US" sz="4400" u="sng" dirty="0" err="1">
                <a:solidFill>
                  <a:schemeClr val="tx2"/>
                </a:solidFill>
                <a:latin typeface="Times Neue Roman" panose="020B0604020202020204" charset="0"/>
              </a:rPr>
              <a:t>nghệ</a:t>
            </a:r>
            <a:r>
              <a:rPr lang="en-US" sz="4400" u="sng" dirty="0">
                <a:solidFill>
                  <a:schemeClr val="tx2"/>
                </a:solidFill>
                <a:latin typeface="Times Neue Roman" panose="020B0604020202020204" charset="0"/>
              </a:rPr>
              <a:t> </a:t>
            </a:r>
            <a:r>
              <a:rPr lang="en-US" sz="4400" u="sng" dirty="0" err="1">
                <a:solidFill>
                  <a:schemeClr val="tx2"/>
                </a:solidFill>
                <a:latin typeface="Times Neue Roman" panose="020B0604020202020204" charset="0"/>
              </a:rPr>
              <a:t>sử</a:t>
            </a:r>
            <a:r>
              <a:rPr lang="en-US" sz="4400" u="sng" dirty="0">
                <a:solidFill>
                  <a:schemeClr val="tx2"/>
                </a:solidFill>
                <a:latin typeface="Times Neue Roman" panose="020B0604020202020204" charset="0"/>
              </a:rPr>
              <a:t> </a:t>
            </a:r>
            <a:r>
              <a:rPr lang="en-US" sz="4400" u="sng" dirty="0" err="1">
                <a:solidFill>
                  <a:schemeClr val="tx2"/>
                </a:solidFill>
                <a:latin typeface="Times Neue Roman" panose="020B0604020202020204" charset="0"/>
              </a:rPr>
              <a:t>dụng</a:t>
            </a:r>
            <a:r>
              <a:rPr lang="en-US" sz="4400" u="sng" dirty="0">
                <a:solidFill>
                  <a:schemeClr val="tx2"/>
                </a:solidFill>
                <a:latin typeface="Times Neue Roman" panose="020B0604020202020204" charset="0"/>
              </a:rPr>
              <a:t>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30B2CC5-B830-9D3D-0DF2-CA0D22FB2FC3}"/>
              </a:ext>
            </a:extLst>
          </p:cNvPr>
          <p:cNvSpPr txBox="1"/>
          <p:nvPr/>
        </p:nvSpPr>
        <p:spPr>
          <a:xfrm>
            <a:off x="723900" y="2363654"/>
            <a:ext cx="7706726" cy="51855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7795" indent="356870" algn="l">
              <a:lnSpc>
                <a:spcPct val="150000"/>
              </a:lnSpc>
            </a:pPr>
            <a:r>
              <a:rPr lang="en-US" sz="2800" dirty="0">
                <a:solidFill>
                  <a:schemeClr val="tx2">
                    <a:lumMod val="75000"/>
                  </a:schemeClr>
                </a:solidFill>
                <a:effectLst/>
                <a:latin typeface="Times Neue Roman" panose="020B0604020202020204" charset="0"/>
                <a:ea typeface="Times New Roman" panose="02020603050405020304" pitchFamily="18" charset="0"/>
              </a:rPr>
              <a:t>Thông </a:t>
            </a:r>
            <a:r>
              <a:rPr lang="en-US" sz="2800" dirty="0" err="1">
                <a:solidFill>
                  <a:schemeClr val="tx2">
                    <a:lumMod val="75000"/>
                  </a:schemeClr>
                </a:solidFill>
                <a:effectLst/>
                <a:latin typeface="Times Neue Roman" panose="020B0604020202020204" charset="0"/>
                <a:ea typeface="Times New Roman" panose="02020603050405020304" pitchFamily="18" charset="0"/>
              </a:rPr>
              <a:t>số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effectLst/>
                <a:latin typeface="Times Neue Roman" panose="020B0604020202020204" charset="0"/>
                <a:ea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2">
                    <a:lumMod val="75000"/>
                  </a:schemeClr>
                </a:solidFill>
                <a:effectLst/>
                <a:latin typeface="Times Neue Roman" panose="020B0604020202020204" charset="0"/>
                <a:ea typeface="Times New Roman" panose="02020603050405020304" pitchFamily="18" charset="0"/>
              </a:rPr>
              <a:t>EC2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effectLst/>
                <a:latin typeface="Times Neue Roman" panose="020B0604020202020204" charset="0"/>
                <a:ea typeface="Times New Roman" panose="02020603050405020304" pitchFamily="18" charset="0"/>
              </a:rPr>
              <a:t>: </a:t>
            </a:r>
          </a:p>
          <a:p>
            <a:pPr marL="137795" indent="356870" algn="l">
              <a:lnSpc>
                <a:spcPct val="150000"/>
              </a:lnSpc>
            </a:pPr>
            <a:r>
              <a:rPr lang="en-US" sz="2800" dirty="0" err="1">
                <a:solidFill>
                  <a:schemeClr val="tx2">
                    <a:lumMod val="75000"/>
                  </a:schemeClr>
                </a:solidFill>
                <a:effectLst/>
                <a:latin typeface="Times Neue Roman" panose="020B0604020202020204" charset="0"/>
                <a:ea typeface="Times New Roman" panose="02020603050405020304" pitchFamily="18" charset="0"/>
              </a:rPr>
              <a:t>Hệ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effectLst/>
                <a:latin typeface="Times Neue Roman" panose="020B0604020202020204" charset="0"/>
                <a:ea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2">
                    <a:lumMod val="75000"/>
                  </a:schemeClr>
                </a:solidFill>
                <a:effectLst/>
                <a:latin typeface="Times Neue Roman" panose="020B0604020202020204" charset="0"/>
                <a:ea typeface="Times New Roman" panose="02020603050405020304" pitchFamily="18" charset="0"/>
              </a:rPr>
              <a:t>điều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effectLst/>
                <a:latin typeface="Times Neue Roman" panose="020B0604020202020204" charset="0"/>
                <a:ea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2">
                    <a:lumMod val="75000"/>
                  </a:schemeClr>
                </a:solidFill>
                <a:effectLst/>
                <a:latin typeface="Times Neue Roman" panose="020B0604020202020204" charset="0"/>
                <a:ea typeface="Times New Roman" panose="02020603050405020304" pitchFamily="18" charset="0"/>
              </a:rPr>
              <a:t>hành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effectLst/>
                <a:latin typeface="Times Neue Roman" panose="020B0604020202020204" charset="0"/>
                <a:ea typeface="Times New Roman" panose="02020603050405020304" pitchFamily="18" charset="0"/>
              </a:rPr>
              <a:t>: Ubuntu 22.04.3 </a:t>
            </a:r>
            <a:r>
              <a:rPr lang="en-US" sz="2800" dirty="0" err="1">
                <a:solidFill>
                  <a:schemeClr val="tx2">
                    <a:lumMod val="75000"/>
                  </a:schemeClr>
                </a:solidFill>
                <a:effectLst/>
                <a:latin typeface="Times Neue Roman" panose="020B0604020202020204" charset="0"/>
                <a:ea typeface="Times New Roman" panose="02020603050405020304" pitchFamily="18" charset="0"/>
              </a:rPr>
              <a:t>LTS</a:t>
            </a:r>
            <a:endParaRPr lang="en-US" sz="2800" dirty="0">
              <a:solidFill>
                <a:schemeClr val="tx2">
                  <a:lumMod val="75000"/>
                </a:schemeClr>
              </a:solidFill>
              <a:effectLst/>
              <a:latin typeface="Times Neue Roman" panose="020B0604020202020204" charset="0"/>
              <a:ea typeface="Times New Roman" panose="02020603050405020304" pitchFamily="18" charset="0"/>
            </a:endParaRPr>
          </a:p>
          <a:p>
            <a:pPr marL="137795" indent="356870" algn="l">
              <a:lnSpc>
                <a:spcPct val="150000"/>
              </a:lnSpc>
            </a:pPr>
            <a:r>
              <a:rPr lang="en-US" sz="2800" dirty="0">
                <a:solidFill>
                  <a:schemeClr val="tx2">
                    <a:lumMod val="75000"/>
                  </a:schemeClr>
                </a:solidFill>
                <a:effectLst/>
                <a:latin typeface="Times Neue Roman" panose="020B0604020202020204" charset="0"/>
                <a:ea typeface="Times New Roman" panose="02020603050405020304" pitchFamily="18" charset="0"/>
              </a:rPr>
              <a:t>Kernel:  6.5.0-1018-</a:t>
            </a:r>
            <a:r>
              <a:rPr lang="en-US" sz="2800" dirty="0" err="1">
                <a:solidFill>
                  <a:schemeClr val="tx2">
                    <a:lumMod val="75000"/>
                  </a:schemeClr>
                </a:solidFill>
                <a:effectLst/>
                <a:latin typeface="Times Neue Roman" panose="020B0604020202020204" charset="0"/>
                <a:ea typeface="Times New Roman" panose="02020603050405020304" pitchFamily="18" charset="0"/>
              </a:rPr>
              <a:t>aws</a:t>
            </a:r>
            <a:endParaRPr lang="en-US" sz="2800" dirty="0">
              <a:solidFill>
                <a:schemeClr val="tx2">
                  <a:lumMod val="75000"/>
                </a:schemeClr>
              </a:solidFill>
              <a:effectLst/>
              <a:latin typeface="Times Neue Roman" panose="020B0604020202020204" charset="0"/>
              <a:ea typeface="Times New Roman" panose="02020603050405020304" pitchFamily="18" charset="0"/>
            </a:endParaRPr>
          </a:p>
          <a:p>
            <a:pPr marL="137795" indent="356870" algn="l">
              <a:lnSpc>
                <a:spcPct val="150000"/>
              </a:lnSpc>
            </a:pPr>
            <a:r>
              <a:rPr lang="en-US" sz="2800" dirty="0">
                <a:solidFill>
                  <a:schemeClr val="tx2">
                    <a:lumMod val="75000"/>
                  </a:schemeClr>
                </a:solidFill>
                <a:effectLst/>
                <a:latin typeface="Times Neue Roman" panose="020B0604020202020204" charset="0"/>
                <a:ea typeface="Times New Roman" panose="02020603050405020304" pitchFamily="18" charset="0"/>
              </a:rPr>
              <a:t>Architecture:  </a:t>
            </a:r>
            <a:r>
              <a:rPr lang="en-US" sz="2800" dirty="0" err="1">
                <a:solidFill>
                  <a:schemeClr val="tx2">
                    <a:lumMod val="75000"/>
                  </a:schemeClr>
                </a:solidFill>
                <a:effectLst/>
                <a:latin typeface="Times Neue Roman" panose="020B0604020202020204" charset="0"/>
                <a:ea typeface="Times New Roman" panose="02020603050405020304" pitchFamily="18" charset="0"/>
              </a:rPr>
              <a:t>x86_64</a:t>
            </a:r>
            <a:endParaRPr lang="en-US" sz="2800" dirty="0">
              <a:solidFill>
                <a:schemeClr val="tx2">
                  <a:lumMod val="75000"/>
                </a:schemeClr>
              </a:solidFill>
              <a:effectLst/>
              <a:latin typeface="Times Neue Roman" panose="020B0604020202020204" charset="0"/>
              <a:ea typeface="Times New Roman" panose="02020603050405020304" pitchFamily="18" charset="0"/>
            </a:endParaRPr>
          </a:p>
          <a:p>
            <a:pPr marL="137795" indent="356870" algn="l">
              <a:lnSpc>
                <a:spcPct val="150000"/>
              </a:lnSpc>
            </a:pPr>
            <a:r>
              <a:rPr lang="en-US" sz="2800" dirty="0" err="1">
                <a:solidFill>
                  <a:schemeClr val="tx2">
                    <a:lumMod val="75000"/>
                  </a:schemeClr>
                </a:solidFill>
                <a:effectLst/>
                <a:latin typeface="Times Neue Roman" panose="020B0604020202020204" charset="0"/>
                <a:ea typeface="Times New Roman" panose="02020603050405020304" pitchFamily="18" charset="0"/>
              </a:rPr>
              <a:t>Bộ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effectLst/>
                <a:latin typeface="Times Neue Roman" panose="020B0604020202020204" charset="0"/>
                <a:ea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2">
                    <a:lumMod val="75000"/>
                  </a:schemeClr>
                </a:solidFill>
                <a:effectLst/>
                <a:latin typeface="Times Neue Roman" panose="020B0604020202020204" charset="0"/>
                <a:ea typeface="Times New Roman" panose="02020603050405020304" pitchFamily="18" charset="0"/>
              </a:rPr>
              <a:t>xử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effectLst/>
                <a:latin typeface="Times Neue Roman" panose="020B0604020202020204" charset="0"/>
                <a:ea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2">
                    <a:lumMod val="75000"/>
                  </a:schemeClr>
                </a:solidFill>
                <a:effectLst/>
                <a:latin typeface="Times Neue Roman" panose="020B0604020202020204" charset="0"/>
                <a:ea typeface="Times New Roman" panose="02020603050405020304" pitchFamily="18" charset="0"/>
              </a:rPr>
              <a:t>lý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effectLst/>
                <a:latin typeface="Times Neue Roman" panose="020B0604020202020204" charset="0"/>
                <a:ea typeface="Times New Roman" panose="02020603050405020304" pitchFamily="18" charset="0"/>
              </a:rPr>
              <a:t> (CPU):  Intel(R) Xeon(R) CPU   </a:t>
            </a:r>
            <a:r>
              <a:rPr lang="en-US" sz="2800" dirty="0" err="1">
                <a:solidFill>
                  <a:schemeClr val="tx2">
                    <a:lumMod val="75000"/>
                  </a:schemeClr>
                </a:solidFill>
                <a:effectLst/>
                <a:latin typeface="Times Neue Roman" panose="020B0604020202020204" charset="0"/>
                <a:ea typeface="Times New Roman" panose="02020603050405020304" pitchFamily="18" charset="0"/>
              </a:rPr>
              <a:t>E5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effectLst/>
                <a:latin typeface="Times Neue Roman" panose="020B0604020202020204" charset="0"/>
                <a:ea typeface="Times New Roman" panose="02020603050405020304" pitchFamily="18" charset="0"/>
              </a:rPr>
              <a:t>-2676 </a:t>
            </a:r>
            <a:r>
              <a:rPr lang="en-US" sz="2800" dirty="0" err="1">
                <a:solidFill>
                  <a:schemeClr val="tx2">
                    <a:lumMod val="75000"/>
                  </a:schemeClr>
                </a:solidFill>
                <a:effectLst/>
                <a:latin typeface="Times Neue Roman" panose="020B0604020202020204" charset="0"/>
                <a:ea typeface="Times New Roman" panose="02020603050405020304" pitchFamily="18" charset="0"/>
              </a:rPr>
              <a:t>v3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effectLst/>
                <a:latin typeface="Times Neue Roman" panose="020B0604020202020204" charset="0"/>
                <a:ea typeface="Times New Roman" panose="02020603050405020304" pitchFamily="18" charset="0"/>
              </a:rPr>
              <a:t> @ </a:t>
            </a:r>
            <a:r>
              <a:rPr lang="en-US" sz="2800" dirty="0" err="1">
                <a:solidFill>
                  <a:schemeClr val="tx2">
                    <a:lumMod val="75000"/>
                  </a:schemeClr>
                </a:solidFill>
                <a:effectLst/>
                <a:latin typeface="Times Neue Roman" panose="020B0604020202020204" charset="0"/>
                <a:ea typeface="Times New Roman" panose="02020603050405020304" pitchFamily="18" charset="0"/>
              </a:rPr>
              <a:t>2.40GHz</a:t>
            </a:r>
            <a:endParaRPr lang="en-US" sz="2800" dirty="0">
              <a:solidFill>
                <a:schemeClr val="tx2">
                  <a:lumMod val="75000"/>
                </a:schemeClr>
              </a:solidFill>
              <a:effectLst/>
              <a:latin typeface="Times Neue Roman" panose="020B0604020202020204" charset="0"/>
              <a:ea typeface="Times New Roman" panose="02020603050405020304" pitchFamily="18" charset="0"/>
            </a:endParaRPr>
          </a:p>
          <a:p>
            <a:pPr marL="137795" indent="356870" algn="l">
              <a:lnSpc>
                <a:spcPct val="150000"/>
              </a:lnSpc>
            </a:pPr>
            <a:r>
              <a:rPr lang="en-US" sz="2800" dirty="0">
                <a:solidFill>
                  <a:schemeClr val="tx2">
                    <a:lumMod val="75000"/>
                  </a:schemeClr>
                </a:solidFill>
                <a:effectLst/>
                <a:latin typeface="Times Neue Roman" panose="020B0604020202020204" charset="0"/>
                <a:ea typeface="Times New Roman" panose="02020603050405020304" pitchFamily="18" charset="0"/>
              </a:rPr>
              <a:t>Dung </a:t>
            </a:r>
            <a:r>
              <a:rPr lang="en-US" sz="2800" dirty="0" err="1">
                <a:solidFill>
                  <a:schemeClr val="tx2">
                    <a:lumMod val="75000"/>
                  </a:schemeClr>
                </a:solidFill>
                <a:effectLst/>
                <a:latin typeface="Times Neue Roman" panose="020B0604020202020204" charset="0"/>
                <a:ea typeface="Times New Roman" panose="02020603050405020304" pitchFamily="18" charset="0"/>
              </a:rPr>
              <a:t>lượng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effectLst/>
                <a:latin typeface="Times Neue Roman" panose="020B0604020202020204" charset="0"/>
                <a:ea typeface="Times New Roman" panose="02020603050405020304" pitchFamily="18" charset="0"/>
              </a:rPr>
              <a:t> RAM:  949 MiB</a:t>
            </a:r>
          </a:p>
          <a:p>
            <a:pPr marL="137795" indent="356870" algn="l">
              <a:lnSpc>
                <a:spcPct val="150000"/>
              </a:lnSpc>
            </a:pPr>
            <a:r>
              <a:rPr lang="en-US" sz="2800" dirty="0">
                <a:solidFill>
                  <a:schemeClr val="tx2">
                    <a:lumMod val="75000"/>
                  </a:schemeClr>
                </a:solidFill>
                <a:effectLst/>
                <a:latin typeface="Times Neue Roman" panose="020B0604020202020204" charset="0"/>
                <a:ea typeface="Times New Roman" panose="02020603050405020304" pitchFamily="18" charset="0"/>
              </a:rPr>
              <a:t>Dung </a:t>
            </a:r>
            <a:r>
              <a:rPr lang="en-US" sz="2800" dirty="0" err="1">
                <a:solidFill>
                  <a:schemeClr val="tx2">
                    <a:lumMod val="75000"/>
                  </a:schemeClr>
                </a:solidFill>
                <a:effectLst/>
                <a:latin typeface="Times Neue Roman" panose="020B0604020202020204" charset="0"/>
                <a:ea typeface="Times New Roman" panose="02020603050405020304" pitchFamily="18" charset="0"/>
              </a:rPr>
              <a:t>lượng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effectLst/>
                <a:latin typeface="Times Neue Roman" panose="020B0604020202020204" charset="0"/>
                <a:ea typeface="Times New Roman" panose="02020603050405020304" pitchFamily="18" charset="0"/>
              </a:rPr>
              <a:t> ổ </a:t>
            </a:r>
            <a:r>
              <a:rPr lang="en-US" sz="2800" dirty="0" err="1">
                <a:solidFill>
                  <a:schemeClr val="tx2">
                    <a:lumMod val="75000"/>
                  </a:schemeClr>
                </a:solidFill>
                <a:effectLst/>
                <a:latin typeface="Times Neue Roman" panose="020B0604020202020204" charset="0"/>
                <a:ea typeface="Times New Roman" panose="02020603050405020304" pitchFamily="18" charset="0"/>
              </a:rPr>
              <a:t>đĩa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effectLst/>
                <a:latin typeface="Times Neue Roman" panose="020B0604020202020204" charset="0"/>
                <a:ea typeface="Times New Roman" panose="02020603050405020304" pitchFamily="18" charset="0"/>
              </a:rPr>
              <a:t> /dev/root: </a:t>
            </a:r>
            <a:r>
              <a:rPr lang="en-US" sz="2800" dirty="0" err="1">
                <a:solidFill>
                  <a:schemeClr val="tx2">
                    <a:lumMod val="75000"/>
                  </a:schemeClr>
                </a:solidFill>
                <a:effectLst/>
                <a:latin typeface="Times Neue Roman" panose="020B0604020202020204" charset="0"/>
                <a:ea typeface="Times New Roman" panose="02020603050405020304" pitchFamily="18" charset="0"/>
              </a:rPr>
              <a:t>7.6G</a:t>
            </a:r>
            <a:endParaRPr lang="en-US" sz="2800" dirty="0">
              <a:solidFill>
                <a:schemeClr val="tx2">
                  <a:lumMod val="75000"/>
                </a:schemeClr>
              </a:solidFill>
              <a:effectLst/>
              <a:latin typeface="Times Neue Roman" panose="020B0604020202020204" charset="0"/>
              <a:ea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C8BF4B-ACB9-6E67-352B-568A3A15ABC6}"/>
              </a:ext>
            </a:extLst>
          </p:cNvPr>
          <p:cNvSpPr txBox="1"/>
          <p:nvPr/>
        </p:nvSpPr>
        <p:spPr>
          <a:xfrm>
            <a:off x="9076307" y="2206132"/>
            <a:ext cx="7664110" cy="1861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tx2">
                    <a:lumMod val="75000"/>
                  </a:schemeClr>
                </a:solidFill>
                <a:latin typeface="Times Neue Roman" panose="020B0604020202020204" charset="0"/>
              </a:rPr>
              <a:t>- </a:t>
            </a:r>
            <a:r>
              <a:rPr lang="en-US" sz="3200" dirty="0" err="1">
                <a:solidFill>
                  <a:schemeClr val="tx2">
                    <a:lumMod val="75000"/>
                  </a:schemeClr>
                </a:solidFill>
                <a:latin typeface="Times Neue Roman" panose="020B0604020202020204" charset="0"/>
              </a:rPr>
              <a:t>Phần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  <a:latin typeface="Times Neue Roman" panose="020B0604020202020204" charset="0"/>
              </a:rPr>
              <a:t> </a:t>
            </a:r>
            <a:r>
              <a:rPr lang="en-US" sz="3200" dirty="0" err="1">
                <a:solidFill>
                  <a:schemeClr val="tx2">
                    <a:lumMod val="75000"/>
                  </a:schemeClr>
                </a:solidFill>
                <a:latin typeface="Times Neue Roman" panose="020B0604020202020204" charset="0"/>
              </a:rPr>
              <a:t>mềm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  <a:latin typeface="Times Neue Roman" panose="020B0604020202020204" charset="0"/>
              </a:rPr>
              <a:t>:</a:t>
            </a:r>
          </a:p>
          <a:p>
            <a:pPr indent="356870" algn="l">
              <a:lnSpc>
                <a:spcPct val="150000"/>
              </a:lnSpc>
            </a:pPr>
            <a:r>
              <a:rPr lang="en-US" sz="2800" dirty="0">
                <a:solidFill>
                  <a:schemeClr val="tx2">
                    <a:lumMod val="75000"/>
                  </a:schemeClr>
                </a:solidFill>
                <a:effectLst/>
                <a:latin typeface="Times Neue Roman" panose="020B0604020202020204" charset="0"/>
                <a:ea typeface="Times New Roman" panose="02020603050405020304" pitchFamily="18" charset="0"/>
              </a:rPr>
              <a:t>Node.js: </a:t>
            </a:r>
            <a:r>
              <a:rPr lang="en-US" sz="2800" dirty="0" err="1">
                <a:solidFill>
                  <a:schemeClr val="tx2">
                    <a:lumMod val="75000"/>
                  </a:schemeClr>
                </a:solidFill>
                <a:effectLst/>
                <a:latin typeface="Times Neue Roman" panose="020B0604020202020204" charset="0"/>
                <a:ea typeface="Times New Roman" panose="02020603050405020304" pitchFamily="18" charset="0"/>
              </a:rPr>
              <a:t>v20.11.0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effectLst/>
                <a:latin typeface="Times Neue Roman" panose="020B0604020202020204" charset="0"/>
                <a:ea typeface="Times New Roman" panose="02020603050405020304" pitchFamily="18" charset="0"/>
              </a:rPr>
              <a:t> </a:t>
            </a:r>
          </a:p>
          <a:p>
            <a:pPr indent="356870" algn="l">
              <a:lnSpc>
                <a:spcPct val="150000"/>
              </a:lnSpc>
            </a:pPr>
            <a:r>
              <a:rPr lang="en-US" sz="2800" dirty="0">
                <a:solidFill>
                  <a:schemeClr val="tx2">
                    <a:lumMod val="75000"/>
                  </a:schemeClr>
                </a:solidFill>
                <a:effectLst/>
                <a:latin typeface="Times Neue Roman" panose="020B0604020202020204" charset="0"/>
                <a:ea typeface="Times New Roman" panose="02020603050405020304" pitchFamily="18" charset="0"/>
              </a:rPr>
              <a:t>Redis server: v=6.0.16</a:t>
            </a:r>
          </a:p>
        </p:txBody>
      </p:sp>
      <p:grpSp>
        <p:nvGrpSpPr>
          <p:cNvPr id="2" name="Group 8">
            <a:extLst>
              <a:ext uri="{FF2B5EF4-FFF2-40B4-BE49-F238E27FC236}">
                <a16:creationId xmlns:a16="http://schemas.microsoft.com/office/drawing/2014/main" id="{FCDBEA28-5FC3-199A-3244-113FB011C49D}"/>
              </a:ext>
            </a:extLst>
          </p:cNvPr>
          <p:cNvGrpSpPr/>
          <p:nvPr/>
        </p:nvGrpSpPr>
        <p:grpSpPr>
          <a:xfrm>
            <a:off x="17259300" y="9249044"/>
            <a:ext cx="817361" cy="816339"/>
            <a:chOff x="0" y="0"/>
            <a:chExt cx="1089815" cy="1088453"/>
          </a:xfrm>
        </p:grpSpPr>
        <p:pic>
          <p:nvPicPr>
            <p:cNvPr id="5" name="Picture 9">
              <a:extLst>
                <a:ext uri="{FF2B5EF4-FFF2-40B4-BE49-F238E27FC236}">
                  <a16:creationId xmlns:a16="http://schemas.microsoft.com/office/drawing/2014/main" id="{63074D88-F155-F03C-CE40-CDDB86D1A9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1089815" cy="1088453"/>
            </a:xfrm>
            <a:prstGeom prst="rect">
              <a:avLst/>
            </a:prstGeom>
          </p:spPr>
        </p:pic>
        <p:sp>
          <p:nvSpPr>
            <p:cNvPr id="8" name="TextBox 10">
              <a:extLst>
                <a:ext uri="{FF2B5EF4-FFF2-40B4-BE49-F238E27FC236}">
                  <a16:creationId xmlns:a16="http://schemas.microsoft.com/office/drawing/2014/main" id="{283B6675-8DBA-6039-8E1D-89D464FB9496}"/>
                </a:ext>
              </a:extLst>
            </p:cNvPr>
            <p:cNvSpPr txBox="1"/>
            <p:nvPr/>
          </p:nvSpPr>
          <p:spPr>
            <a:xfrm>
              <a:off x="179935" y="307654"/>
              <a:ext cx="729946" cy="4360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730"/>
                </a:lnSpc>
              </a:pPr>
              <a:r>
                <a:rPr lang="en-US" sz="2100" spc="-63" dirty="0">
                  <a:solidFill>
                    <a:srgbClr val="0F3256"/>
                  </a:solidFill>
                  <a:latin typeface="Roboto"/>
                </a:rPr>
                <a:t>15</a:t>
              </a:r>
            </a:p>
          </p:txBody>
        </p:sp>
      </p:grpSp>
      <p:pic>
        <p:nvPicPr>
          <p:cNvPr id="17" name="Picture 1">
            <a:extLst>
              <a:ext uri="{FF2B5EF4-FFF2-40B4-BE49-F238E27FC236}">
                <a16:creationId xmlns:a16="http://schemas.microsoft.com/office/drawing/2014/main" id="{002BAF30-DA76-53E1-D9A9-B7B670BF43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542" y="8511139"/>
            <a:ext cx="2125858" cy="1190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Picture 2">
            <a:extLst>
              <a:ext uri="{FF2B5EF4-FFF2-40B4-BE49-F238E27FC236}">
                <a16:creationId xmlns:a16="http://schemas.microsoft.com/office/drawing/2014/main" id="{0F907B6B-0D53-1C17-97AF-C8DC6B846CD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8511138"/>
            <a:ext cx="2924424" cy="1190335"/>
          </a:xfrm>
          <a:prstGeom prst="rect">
            <a:avLst/>
          </a:prstGeom>
        </p:spPr>
      </p:pic>
      <p:pic>
        <p:nvPicPr>
          <p:cNvPr id="19" name="Picture 2">
            <a:extLst>
              <a:ext uri="{FF2B5EF4-FFF2-40B4-BE49-F238E27FC236}">
                <a16:creationId xmlns:a16="http://schemas.microsoft.com/office/drawing/2014/main" id="{299A5B44-7CFC-D89E-FF1D-C775428C7C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8511137"/>
            <a:ext cx="2374118" cy="1190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Picture 1" descr="Introduction to React Native: Building iOS Apps with JavaScript">
            <a:extLst>
              <a:ext uri="{FF2B5EF4-FFF2-40B4-BE49-F238E27FC236}">
                <a16:creationId xmlns:a16="http://schemas.microsoft.com/office/drawing/2014/main" id="{D8CDE89F-EB83-AC4D-718A-B76BED94EA3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01400" y="8502524"/>
            <a:ext cx="1931081" cy="121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Picture 2" descr="De Code Natura | How to setup NextJS with TypeScript and ESLint + prettier">
            <a:extLst>
              <a:ext uri="{FF2B5EF4-FFF2-40B4-BE49-F238E27FC236}">
                <a16:creationId xmlns:a16="http://schemas.microsoft.com/office/drawing/2014/main" id="{C16607DC-881F-EE6A-53AD-E8FC6942B90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00" y="8511137"/>
            <a:ext cx="1454037" cy="120436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3" name="Picture 1" descr="FIREBASE">
            <a:extLst>
              <a:ext uri="{FF2B5EF4-FFF2-40B4-BE49-F238E27FC236}">
                <a16:creationId xmlns:a16="http://schemas.microsoft.com/office/drawing/2014/main" id="{91959F15-EF27-48ED-D7C5-DC6A0B05D4B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87600" y="8442524"/>
            <a:ext cx="2422983" cy="1272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2" descr="Redis là gì? Ưu điểm của nó và ứng dụng | TopDev">
            <a:extLst>
              <a:ext uri="{FF2B5EF4-FFF2-40B4-BE49-F238E27FC236}">
                <a16:creationId xmlns:a16="http://schemas.microsoft.com/office/drawing/2014/main" id="{D8CABE1F-92EA-DD30-536F-FD0471BAB6D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0626" y="8442524"/>
            <a:ext cx="2652063" cy="122502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9910372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10"/>
          <p:cNvGrpSpPr/>
          <p:nvPr/>
        </p:nvGrpSpPr>
        <p:grpSpPr>
          <a:xfrm>
            <a:off x="-14288" y="0"/>
            <a:ext cx="18288000" cy="10287000"/>
            <a:chOff x="0" y="0"/>
            <a:chExt cx="2901629" cy="3479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901629" cy="3479800"/>
            </a:xfrm>
            <a:custGeom>
              <a:avLst/>
              <a:gdLst/>
              <a:ahLst/>
              <a:cxnLst/>
              <a:rect l="l" t="t" r="r" b="b"/>
              <a:pathLst>
                <a:path w="2901629" h="3479800">
                  <a:moveTo>
                    <a:pt x="2777169" y="3479800"/>
                  </a:moveTo>
                  <a:lnTo>
                    <a:pt x="124460" y="3479800"/>
                  </a:lnTo>
                  <a:cubicBezTo>
                    <a:pt x="55880" y="3479800"/>
                    <a:pt x="0" y="3423920"/>
                    <a:pt x="0" y="33553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777169" y="0"/>
                  </a:lnTo>
                  <a:cubicBezTo>
                    <a:pt x="2845749" y="0"/>
                    <a:pt x="2901629" y="55880"/>
                    <a:pt x="2901629" y="124460"/>
                  </a:cubicBezTo>
                  <a:lnTo>
                    <a:pt x="2901629" y="3355340"/>
                  </a:lnTo>
                  <a:cubicBezTo>
                    <a:pt x="2901629" y="3423920"/>
                    <a:pt x="2845749" y="3479800"/>
                    <a:pt x="2777169" y="3479800"/>
                  </a:cubicBezTo>
                  <a:close/>
                </a:path>
              </a:pathLst>
            </a:custGeom>
            <a:solidFill>
              <a:srgbClr val="B8D6F6"/>
            </a:solidFill>
          </p:spPr>
          <p:txBody>
            <a:bodyPr/>
            <a:lstStyle/>
            <a:p>
              <a:endParaRPr lang="en-US" dirty="0"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535777" y="3136900"/>
            <a:ext cx="5600936" cy="1220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0107"/>
              </a:lnSpc>
            </a:pPr>
            <a:endParaRPr lang="en-US" sz="7775" dirty="0">
              <a:solidFill>
                <a:srgbClr val="0F3256"/>
              </a:solidFill>
              <a:latin typeface="Roboto Bold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FF21812-B07F-6D8F-E367-46BA6F1E8A40}"/>
              </a:ext>
            </a:extLst>
          </p:cNvPr>
          <p:cNvSpPr txBox="1"/>
          <p:nvPr/>
        </p:nvSpPr>
        <p:spPr>
          <a:xfrm>
            <a:off x="10972800" y="342900"/>
            <a:ext cx="640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>
                <a:solidFill>
                  <a:schemeClr val="tx2"/>
                </a:solidFill>
                <a:latin typeface="Times Neue Roman" panose="020B0604020202020204" charset="0"/>
              </a:rPr>
              <a:t>Nội</a:t>
            </a:r>
            <a:r>
              <a:rPr lang="en-US" sz="3600" b="1" dirty="0">
                <a:solidFill>
                  <a:schemeClr val="tx2"/>
                </a:solidFill>
                <a:latin typeface="Times Neue Roman" panose="020B0604020202020204" charset="0"/>
              </a:rPr>
              <a:t> dung 5: </a:t>
            </a:r>
            <a:r>
              <a:rPr lang="en-US" sz="3600" b="1" dirty="0" err="1">
                <a:solidFill>
                  <a:schemeClr val="tx2"/>
                </a:solidFill>
                <a:latin typeface="Times Neue Roman" panose="020B0604020202020204" charset="0"/>
              </a:rPr>
              <a:t>Hiện</a:t>
            </a:r>
            <a:r>
              <a:rPr lang="en-US" sz="3600" b="1" dirty="0">
                <a:solidFill>
                  <a:schemeClr val="tx2"/>
                </a:solidFill>
                <a:latin typeface="Times Neue Roman" panose="020B0604020202020204" charset="0"/>
              </a:rPr>
              <a:t> </a:t>
            </a:r>
            <a:r>
              <a:rPr lang="en-US" sz="3600" b="1" dirty="0" err="1">
                <a:solidFill>
                  <a:schemeClr val="tx2"/>
                </a:solidFill>
                <a:latin typeface="Times Neue Roman" panose="020B0604020202020204" charset="0"/>
              </a:rPr>
              <a:t>thực</a:t>
            </a:r>
            <a:r>
              <a:rPr lang="en-US" sz="3600" b="1" dirty="0">
                <a:solidFill>
                  <a:schemeClr val="tx2"/>
                </a:solidFill>
                <a:latin typeface="Times Neue Roman" panose="020B0604020202020204" charset="0"/>
              </a:rPr>
              <a:t> </a:t>
            </a:r>
            <a:r>
              <a:rPr lang="en-US" sz="3600" b="1" dirty="0" err="1">
                <a:solidFill>
                  <a:schemeClr val="tx2"/>
                </a:solidFill>
                <a:latin typeface="Times Neue Roman" panose="020B0604020202020204" charset="0"/>
              </a:rPr>
              <a:t>ứng</a:t>
            </a:r>
            <a:r>
              <a:rPr lang="en-US" sz="3600" b="1" dirty="0">
                <a:solidFill>
                  <a:schemeClr val="tx2"/>
                </a:solidFill>
                <a:latin typeface="Times Neue Roman" panose="020B0604020202020204" charset="0"/>
              </a:rPr>
              <a:t> </a:t>
            </a:r>
            <a:r>
              <a:rPr lang="en-US" sz="3600" b="1" dirty="0" err="1">
                <a:solidFill>
                  <a:schemeClr val="tx2"/>
                </a:solidFill>
                <a:latin typeface="Times Neue Roman" panose="020B0604020202020204" charset="0"/>
              </a:rPr>
              <a:t>dụng</a:t>
            </a:r>
            <a:endParaRPr lang="en-US" sz="3600" b="1" dirty="0">
              <a:solidFill>
                <a:schemeClr val="tx2"/>
              </a:solidFill>
              <a:latin typeface="Times Neue Roman" panose="020B060402020202020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8D428D-E590-B1C9-7AE9-18E767DFBE77}"/>
              </a:ext>
            </a:extLst>
          </p:cNvPr>
          <p:cNvSpPr txBox="1"/>
          <p:nvPr/>
        </p:nvSpPr>
        <p:spPr>
          <a:xfrm>
            <a:off x="866435" y="814792"/>
            <a:ext cx="9182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u="sng" dirty="0">
                <a:solidFill>
                  <a:schemeClr val="tx2"/>
                </a:solidFill>
                <a:latin typeface="Times Neue Roman" panose="020B0604020202020204" charset="0"/>
              </a:rPr>
              <a:t>2.Màn </a:t>
            </a:r>
            <a:r>
              <a:rPr lang="en-US" sz="3600" u="sng" dirty="0" err="1">
                <a:solidFill>
                  <a:schemeClr val="tx2"/>
                </a:solidFill>
                <a:latin typeface="Times Neue Roman" panose="020B0604020202020204" charset="0"/>
              </a:rPr>
              <a:t>hình</a:t>
            </a:r>
            <a:r>
              <a:rPr lang="en-US" sz="3600" u="sng" dirty="0">
                <a:solidFill>
                  <a:schemeClr val="tx2"/>
                </a:solidFill>
                <a:latin typeface="Times Neue Roman" panose="020B0604020202020204" charset="0"/>
              </a:rPr>
              <a:t> </a:t>
            </a:r>
            <a:r>
              <a:rPr lang="en-US" sz="3600" u="sng" dirty="0" err="1">
                <a:solidFill>
                  <a:schemeClr val="tx2"/>
                </a:solidFill>
                <a:latin typeface="Times Neue Roman" panose="020B0604020202020204" charset="0"/>
              </a:rPr>
              <a:t>hiện</a:t>
            </a:r>
            <a:r>
              <a:rPr lang="en-US" sz="3600" u="sng" dirty="0">
                <a:solidFill>
                  <a:schemeClr val="tx2"/>
                </a:solidFill>
                <a:latin typeface="Times Neue Roman" panose="020B0604020202020204" charset="0"/>
              </a:rPr>
              <a:t> </a:t>
            </a:r>
            <a:r>
              <a:rPr lang="en-US" sz="3600" u="sng" dirty="0" err="1">
                <a:solidFill>
                  <a:schemeClr val="tx2"/>
                </a:solidFill>
                <a:latin typeface="Times Neue Roman" panose="020B0604020202020204" charset="0"/>
              </a:rPr>
              <a:t>thực</a:t>
            </a:r>
            <a:r>
              <a:rPr lang="en-US" sz="3600" u="sng" dirty="0">
                <a:solidFill>
                  <a:schemeClr val="tx2"/>
                </a:solidFill>
                <a:latin typeface="Times Neue Roman" panose="020B0604020202020204" charset="0"/>
              </a:rPr>
              <a:t>: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02A892B-AF47-7E33-0B46-FCA05F2F6927}"/>
              </a:ext>
            </a:extLst>
          </p:cNvPr>
          <p:cNvSpPr/>
          <p:nvPr/>
        </p:nvSpPr>
        <p:spPr>
          <a:xfrm>
            <a:off x="1535777" y="2565618"/>
            <a:ext cx="15330698" cy="753088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" name="Group 8">
            <a:extLst>
              <a:ext uri="{FF2B5EF4-FFF2-40B4-BE49-F238E27FC236}">
                <a16:creationId xmlns:a16="http://schemas.microsoft.com/office/drawing/2014/main" id="{B29E5880-C4FE-B73F-A16F-0A7A475A9279}"/>
              </a:ext>
            </a:extLst>
          </p:cNvPr>
          <p:cNvGrpSpPr/>
          <p:nvPr/>
        </p:nvGrpSpPr>
        <p:grpSpPr>
          <a:xfrm>
            <a:off x="17259300" y="9249044"/>
            <a:ext cx="817361" cy="816339"/>
            <a:chOff x="0" y="0"/>
            <a:chExt cx="1089815" cy="1088453"/>
          </a:xfrm>
        </p:grpSpPr>
        <p:pic>
          <p:nvPicPr>
            <p:cNvPr id="6" name="Picture 9">
              <a:extLst>
                <a:ext uri="{FF2B5EF4-FFF2-40B4-BE49-F238E27FC236}">
                  <a16:creationId xmlns:a16="http://schemas.microsoft.com/office/drawing/2014/main" id="{56627C51-AA51-2D48-5658-B4C69D8FB24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1089815" cy="1088453"/>
            </a:xfrm>
            <a:prstGeom prst="rect">
              <a:avLst/>
            </a:prstGeom>
          </p:spPr>
        </p:pic>
        <p:sp>
          <p:nvSpPr>
            <p:cNvPr id="7" name="TextBox 10">
              <a:extLst>
                <a:ext uri="{FF2B5EF4-FFF2-40B4-BE49-F238E27FC236}">
                  <a16:creationId xmlns:a16="http://schemas.microsoft.com/office/drawing/2014/main" id="{0913F989-ACD7-8491-58BB-95329E725F6A}"/>
                </a:ext>
              </a:extLst>
            </p:cNvPr>
            <p:cNvSpPr txBox="1"/>
            <p:nvPr/>
          </p:nvSpPr>
          <p:spPr>
            <a:xfrm>
              <a:off x="179935" y="307654"/>
              <a:ext cx="729946" cy="4360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730"/>
                </a:lnSpc>
              </a:pPr>
              <a:r>
                <a:rPr lang="en-US" sz="2100" spc="-63" dirty="0">
                  <a:solidFill>
                    <a:srgbClr val="0F3256"/>
                  </a:solidFill>
                  <a:latin typeface="Roboto"/>
                </a:rPr>
                <a:t>17</a:t>
              </a: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35E08327-7F54-B601-89FB-2786A2FED1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038" t="5722" r="35138"/>
          <a:stretch/>
        </p:blipFill>
        <p:spPr>
          <a:xfrm>
            <a:off x="1562194" y="2610566"/>
            <a:ext cx="5029200" cy="7411142"/>
          </a:xfrm>
          <a:prstGeom prst="rect">
            <a:avLst/>
          </a:prstGeom>
        </p:spPr>
      </p:pic>
      <p:pic>
        <p:nvPicPr>
          <p:cNvPr id="8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6FCA6AC2-5997-401A-0F9F-EB4A89740F0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455" t="2187" r="40712" b="24570"/>
          <a:stretch/>
        </p:blipFill>
        <p:spPr>
          <a:xfrm>
            <a:off x="6291379" y="2594237"/>
            <a:ext cx="4152666" cy="7411142"/>
          </a:xfrm>
          <a:prstGeom prst="rect">
            <a:avLst/>
          </a:prstGeom>
        </p:spPr>
      </p:pic>
      <p:sp>
        <p:nvSpPr>
          <p:cNvPr id="9" name="TextBox 2">
            <a:extLst>
              <a:ext uri="{FF2B5EF4-FFF2-40B4-BE49-F238E27FC236}">
                <a16:creationId xmlns:a16="http://schemas.microsoft.com/office/drawing/2014/main" id="{334C9498-303A-AD79-EBBD-C1793A40C085}"/>
              </a:ext>
            </a:extLst>
          </p:cNvPr>
          <p:cNvSpPr txBox="1"/>
          <p:nvPr/>
        </p:nvSpPr>
        <p:spPr>
          <a:xfrm>
            <a:off x="10655287" y="2929654"/>
            <a:ext cx="5956404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sz="3600" dirty="0" err="1">
                <a:latin typeface="Times Neue Roman" panose="020B0604020202020204" charset="0"/>
              </a:rPr>
              <a:t>Textfield</a:t>
            </a:r>
            <a:r>
              <a:rPr lang="en-US" sz="3600" dirty="0">
                <a:latin typeface="Times Neue Roman" panose="020B0604020202020204" charset="0"/>
              </a:rPr>
              <a:t>: </a:t>
            </a:r>
            <a:r>
              <a:rPr lang="en-US" sz="3600" dirty="0" err="1">
                <a:latin typeface="Times Neue Roman" panose="020B0604020202020204" charset="0"/>
              </a:rPr>
              <a:t>Nhập</a:t>
            </a:r>
            <a:r>
              <a:rPr lang="en-US" sz="3600" dirty="0">
                <a:latin typeface="Times Neue Roman" panose="020B0604020202020204" charset="0"/>
              </a:rPr>
              <a:t> </a:t>
            </a:r>
            <a:r>
              <a:rPr lang="en-US" sz="3600" dirty="0" err="1">
                <a:latin typeface="Times Neue Roman" panose="020B0604020202020204" charset="0"/>
              </a:rPr>
              <a:t>tên</a:t>
            </a:r>
            <a:endParaRPr lang="en-US" sz="3600" dirty="0">
              <a:latin typeface="Times Neue Roman" panose="020B0604020202020204" charset="0"/>
            </a:endParaRPr>
          </a:p>
          <a:p>
            <a:pPr marL="742950" indent="-742950">
              <a:buFont typeface="+mj-lt"/>
              <a:buAutoNum type="arabicPeriod"/>
            </a:pPr>
            <a:r>
              <a:rPr lang="en-US" sz="3600" dirty="0" err="1">
                <a:latin typeface="Times Neue Roman" panose="020B0604020202020204" charset="0"/>
              </a:rPr>
              <a:t>Textfield</a:t>
            </a:r>
            <a:r>
              <a:rPr lang="en-US" sz="3600" dirty="0">
                <a:latin typeface="Times Neue Roman" panose="020B0604020202020204" charset="0"/>
              </a:rPr>
              <a:t>: </a:t>
            </a:r>
            <a:r>
              <a:rPr lang="en-US" sz="3600" dirty="0" err="1">
                <a:latin typeface="Times Neue Roman" panose="020B0604020202020204" charset="0"/>
              </a:rPr>
              <a:t>Nhập</a:t>
            </a:r>
            <a:r>
              <a:rPr lang="en-US" sz="3600" dirty="0">
                <a:latin typeface="Times Neue Roman" panose="020B0604020202020204" charset="0"/>
              </a:rPr>
              <a:t> </a:t>
            </a:r>
            <a:r>
              <a:rPr lang="en-US" sz="3600" dirty="0" err="1">
                <a:latin typeface="Times Neue Roman" panose="020B0604020202020204" charset="0"/>
              </a:rPr>
              <a:t>số</a:t>
            </a:r>
            <a:r>
              <a:rPr lang="en-US" sz="3600" dirty="0">
                <a:latin typeface="Times Neue Roman" panose="020B0604020202020204" charset="0"/>
              </a:rPr>
              <a:t> </a:t>
            </a:r>
            <a:r>
              <a:rPr lang="en-US" sz="3600" dirty="0" err="1">
                <a:latin typeface="Times Neue Roman" panose="020B0604020202020204" charset="0"/>
              </a:rPr>
              <a:t>điện</a:t>
            </a:r>
            <a:r>
              <a:rPr lang="en-US" sz="3600" dirty="0">
                <a:latin typeface="Times Neue Roman" panose="020B0604020202020204" charset="0"/>
              </a:rPr>
              <a:t> </a:t>
            </a:r>
            <a:r>
              <a:rPr lang="en-US" sz="3600" dirty="0" err="1">
                <a:latin typeface="Times Neue Roman" panose="020B0604020202020204" charset="0"/>
              </a:rPr>
              <a:t>thoại</a:t>
            </a:r>
            <a:endParaRPr lang="en-US" sz="3600" dirty="0">
              <a:latin typeface="Times Neue Roman" panose="020B0604020202020204" charset="0"/>
            </a:endParaRPr>
          </a:p>
          <a:p>
            <a:pPr marL="742950" indent="-742950">
              <a:buFont typeface="+mj-lt"/>
              <a:buAutoNum type="arabicPeriod"/>
            </a:pPr>
            <a:r>
              <a:rPr lang="en-US" sz="3600" dirty="0" err="1">
                <a:latin typeface="Times Neue Roman" panose="020B0604020202020204" charset="0"/>
              </a:rPr>
              <a:t>Textfield</a:t>
            </a:r>
            <a:r>
              <a:rPr lang="en-US" sz="3600" dirty="0">
                <a:latin typeface="Times Neue Roman" panose="020B0604020202020204" charset="0"/>
              </a:rPr>
              <a:t>: </a:t>
            </a:r>
            <a:r>
              <a:rPr lang="en-US" sz="3600" dirty="0" err="1">
                <a:latin typeface="Times Neue Roman" panose="020B0604020202020204" charset="0"/>
              </a:rPr>
              <a:t>Nhập</a:t>
            </a:r>
            <a:r>
              <a:rPr lang="en-US" sz="3600" dirty="0">
                <a:latin typeface="Times Neue Roman" panose="020B0604020202020204" charset="0"/>
              </a:rPr>
              <a:t> </a:t>
            </a:r>
            <a:r>
              <a:rPr lang="en-US" sz="3600" dirty="0" err="1">
                <a:latin typeface="Times Neue Roman" panose="020B0604020202020204" charset="0"/>
              </a:rPr>
              <a:t>mật</a:t>
            </a:r>
            <a:r>
              <a:rPr lang="en-US" sz="3600" dirty="0">
                <a:latin typeface="Times Neue Roman" panose="020B0604020202020204" charset="0"/>
              </a:rPr>
              <a:t> </a:t>
            </a:r>
            <a:r>
              <a:rPr lang="en-US" sz="3600" dirty="0" err="1">
                <a:latin typeface="Times Neue Roman" panose="020B0604020202020204" charset="0"/>
              </a:rPr>
              <a:t>khẩu</a:t>
            </a:r>
            <a:endParaRPr lang="en-US" sz="3600" dirty="0">
              <a:latin typeface="Times Neue Roman" panose="020B0604020202020204" charset="0"/>
            </a:endParaRPr>
          </a:p>
          <a:p>
            <a:pPr marL="742950" indent="-742950">
              <a:buFont typeface="+mj-lt"/>
              <a:buAutoNum type="arabicPeriod"/>
            </a:pPr>
            <a:r>
              <a:rPr lang="en-US" sz="3600" dirty="0" err="1">
                <a:latin typeface="Times Neue Roman" panose="020B0604020202020204" charset="0"/>
              </a:rPr>
              <a:t>Textfield</a:t>
            </a:r>
            <a:r>
              <a:rPr lang="en-US" sz="3600" dirty="0">
                <a:latin typeface="Times Neue Roman" panose="020B0604020202020204" charset="0"/>
              </a:rPr>
              <a:t>: </a:t>
            </a:r>
            <a:r>
              <a:rPr lang="en-US" sz="3600" dirty="0" err="1">
                <a:latin typeface="Times Neue Roman" panose="020B0604020202020204" charset="0"/>
              </a:rPr>
              <a:t>Nhập</a:t>
            </a:r>
            <a:r>
              <a:rPr lang="en-US" sz="3600" dirty="0">
                <a:latin typeface="Times Neue Roman" panose="020B0604020202020204" charset="0"/>
              </a:rPr>
              <a:t> </a:t>
            </a:r>
            <a:r>
              <a:rPr lang="en-US" sz="3600" dirty="0" err="1">
                <a:latin typeface="Times Neue Roman" panose="020B0604020202020204" charset="0"/>
              </a:rPr>
              <a:t>lại</a:t>
            </a:r>
            <a:r>
              <a:rPr lang="en-US" sz="3600" dirty="0">
                <a:latin typeface="Times Neue Roman" panose="020B0604020202020204" charset="0"/>
              </a:rPr>
              <a:t> </a:t>
            </a:r>
            <a:r>
              <a:rPr lang="en-US" sz="3600" dirty="0" err="1">
                <a:latin typeface="Times Neue Roman" panose="020B0604020202020204" charset="0"/>
              </a:rPr>
              <a:t>mật</a:t>
            </a:r>
            <a:r>
              <a:rPr lang="en-US" sz="3600" dirty="0">
                <a:latin typeface="Times Neue Roman" panose="020B0604020202020204" charset="0"/>
              </a:rPr>
              <a:t> </a:t>
            </a:r>
            <a:r>
              <a:rPr lang="en-US" sz="3600" dirty="0" err="1">
                <a:latin typeface="Times Neue Roman" panose="020B0604020202020204" charset="0"/>
              </a:rPr>
              <a:t>khẩu</a:t>
            </a:r>
            <a:endParaRPr lang="en-US" sz="3600" dirty="0">
              <a:latin typeface="Times Neue Roman" panose="020B0604020202020204" charset="0"/>
            </a:endParaRPr>
          </a:p>
          <a:p>
            <a:pPr marL="742950" indent="-742950">
              <a:buFont typeface="+mj-lt"/>
              <a:buAutoNum type="arabicPeriod"/>
            </a:pPr>
            <a:r>
              <a:rPr lang="en-US" sz="3600" dirty="0">
                <a:latin typeface="Times Neue Roman" panose="020B0604020202020204" charset="0"/>
              </a:rPr>
              <a:t>Checkbox: </a:t>
            </a:r>
            <a:r>
              <a:rPr lang="en-US" sz="3600" dirty="0" err="1">
                <a:latin typeface="Times Neue Roman" panose="020B0604020202020204" charset="0"/>
              </a:rPr>
              <a:t>Đồng</a:t>
            </a:r>
            <a:r>
              <a:rPr lang="en-US" sz="3600" dirty="0">
                <a:latin typeface="Times Neue Roman" panose="020B0604020202020204" charset="0"/>
              </a:rPr>
              <a:t> ý </a:t>
            </a:r>
            <a:r>
              <a:rPr lang="en-US" sz="3600" dirty="0" err="1">
                <a:latin typeface="Times Neue Roman" panose="020B0604020202020204" charset="0"/>
              </a:rPr>
              <a:t>các</a:t>
            </a:r>
            <a:r>
              <a:rPr lang="en-US" sz="3600" dirty="0">
                <a:latin typeface="Times Neue Roman" panose="020B0604020202020204" charset="0"/>
              </a:rPr>
              <a:t> </a:t>
            </a:r>
            <a:r>
              <a:rPr lang="en-US" sz="3600" dirty="0" err="1">
                <a:latin typeface="Times Neue Roman" panose="020B0604020202020204" charset="0"/>
              </a:rPr>
              <a:t>điều</a:t>
            </a:r>
            <a:r>
              <a:rPr lang="en-US" sz="3600" dirty="0">
                <a:latin typeface="Times Neue Roman" panose="020B0604020202020204" charset="0"/>
              </a:rPr>
              <a:t> </a:t>
            </a:r>
            <a:r>
              <a:rPr lang="en-US" sz="3600" dirty="0" err="1">
                <a:latin typeface="Times Neue Roman" panose="020B0604020202020204" charset="0"/>
              </a:rPr>
              <a:t>khoản</a:t>
            </a:r>
            <a:r>
              <a:rPr lang="en-US" sz="3600" dirty="0">
                <a:latin typeface="Times Neue Roman" panose="020B0604020202020204" charset="0"/>
              </a:rPr>
              <a:t> </a:t>
            </a:r>
            <a:r>
              <a:rPr lang="en-US" sz="3600" dirty="0" err="1">
                <a:latin typeface="Times Neue Roman" panose="020B0604020202020204" charset="0"/>
              </a:rPr>
              <a:t>của</a:t>
            </a:r>
            <a:r>
              <a:rPr lang="en-US" sz="3600" dirty="0">
                <a:latin typeface="Times Neue Roman" panose="020B0604020202020204" charset="0"/>
              </a:rPr>
              <a:t> website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600" dirty="0">
                <a:latin typeface="Times Neue Roman" panose="020B0604020202020204" charset="0"/>
              </a:rPr>
              <a:t>Button: </a:t>
            </a:r>
            <a:r>
              <a:rPr lang="en-US" sz="3600" dirty="0" err="1">
                <a:latin typeface="Times Neue Roman" panose="020B0604020202020204" charset="0"/>
              </a:rPr>
              <a:t>Nút</a:t>
            </a:r>
            <a:r>
              <a:rPr lang="en-US" sz="3600" dirty="0">
                <a:latin typeface="Times Neue Roman" panose="020B0604020202020204" charset="0"/>
              </a:rPr>
              <a:t> </a:t>
            </a:r>
            <a:r>
              <a:rPr lang="en-US" sz="3600" dirty="0" err="1">
                <a:latin typeface="Times Neue Roman" panose="020B0604020202020204" charset="0"/>
              </a:rPr>
              <a:t>đăng</a:t>
            </a:r>
            <a:r>
              <a:rPr lang="en-US" sz="3600" dirty="0">
                <a:latin typeface="Times Neue Roman" panose="020B0604020202020204" charset="0"/>
              </a:rPr>
              <a:t> </a:t>
            </a:r>
            <a:r>
              <a:rPr lang="en-US" sz="3600" dirty="0" err="1">
                <a:latin typeface="Times Neue Roman" panose="020B0604020202020204" charset="0"/>
              </a:rPr>
              <a:t>ký</a:t>
            </a:r>
            <a:r>
              <a:rPr lang="en-US" sz="3600" dirty="0">
                <a:latin typeface="Times Neue Roman" panose="020B0604020202020204" charset="0"/>
              </a:rPr>
              <a:t> </a:t>
            </a:r>
            <a:r>
              <a:rPr lang="en-US" sz="3600" dirty="0" err="1">
                <a:latin typeface="Times Neue Roman" panose="020B0604020202020204" charset="0"/>
              </a:rPr>
              <a:t>tài</a:t>
            </a:r>
            <a:r>
              <a:rPr lang="en-US" sz="3600" dirty="0">
                <a:latin typeface="Times Neue Roman" panose="020B0604020202020204" charset="0"/>
              </a:rPr>
              <a:t> </a:t>
            </a:r>
            <a:r>
              <a:rPr lang="en-US" sz="3600" dirty="0" err="1">
                <a:latin typeface="Times Neue Roman" panose="020B0604020202020204" charset="0"/>
              </a:rPr>
              <a:t>khoản</a:t>
            </a:r>
            <a:endParaRPr lang="en-US" sz="3600" dirty="0">
              <a:latin typeface="Times Neue Roman" panose="020B0604020202020204" charset="0"/>
            </a:endParaRPr>
          </a:p>
          <a:p>
            <a:pPr marL="742950" indent="-742950">
              <a:buFont typeface="+mj-lt"/>
              <a:buAutoNum type="arabicPeriod"/>
            </a:pPr>
            <a:r>
              <a:rPr lang="en-US" sz="3600" dirty="0" err="1">
                <a:latin typeface="Times Neue Roman" panose="020B0604020202020204" charset="0"/>
              </a:rPr>
              <a:t>Đã</a:t>
            </a:r>
            <a:r>
              <a:rPr lang="en-US" sz="3600" dirty="0">
                <a:latin typeface="Times Neue Roman" panose="020B0604020202020204" charset="0"/>
              </a:rPr>
              <a:t> </a:t>
            </a:r>
            <a:r>
              <a:rPr lang="en-US" sz="3600" dirty="0" err="1">
                <a:latin typeface="Times Neue Roman" panose="020B0604020202020204" charset="0"/>
              </a:rPr>
              <a:t>có</a:t>
            </a:r>
            <a:r>
              <a:rPr lang="en-US" sz="3600" dirty="0">
                <a:latin typeface="Times Neue Roman" panose="020B0604020202020204" charset="0"/>
              </a:rPr>
              <a:t> </a:t>
            </a:r>
            <a:r>
              <a:rPr lang="en-US" sz="3600" dirty="0" err="1">
                <a:latin typeface="Times Neue Roman" panose="020B0604020202020204" charset="0"/>
              </a:rPr>
              <a:t>tài</a:t>
            </a:r>
            <a:r>
              <a:rPr lang="en-US" sz="3600" dirty="0">
                <a:latin typeface="Times Neue Roman" panose="020B0604020202020204" charset="0"/>
              </a:rPr>
              <a:t> </a:t>
            </a:r>
            <a:r>
              <a:rPr lang="en-US" sz="3600" dirty="0" err="1">
                <a:latin typeface="Times Neue Roman" panose="020B0604020202020204" charset="0"/>
              </a:rPr>
              <a:t>khoản</a:t>
            </a:r>
            <a:r>
              <a:rPr lang="en-US" sz="3600" dirty="0">
                <a:latin typeface="Times Neue Roman" panose="020B0604020202020204" charset="0"/>
              </a:rPr>
              <a:t> =&gt; </a:t>
            </a:r>
            <a:r>
              <a:rPr lang="en-US" sz="3600" dirty="0" err="1">
                <a:latin typeface="Times Neue Roman" panose="020B0604020202020204" charset="0"/>
              </a:rPr>
              <a:t>chuyển</a:t>
            </a:r>
            <a:r>
              <a:rPr lang="en-US" sz="3600" dirty="0">
                <a:latin typeface="Times Neue Roman" panose="020B0604020202020204" charset="0"/>
              </a:rPr>
              <a:t> </a:t>
            </a:r>
            <a:r>
              <a:rPr lang="en-US" sz="3600" dirty="0" err="1">
                <a:latin typeface="Times Neue Roman" panose="020B0604020202020204" charset="0"/>
              </a:rPr>
              <a:t>đến</a:t>
            </a:r>
            <a:r>
              <a:rPr lang="en-US" sz="3600" dirty="0">
                <a:latin typeface="Times Neue Roman" panose="020B0604020202020204" charset="0"/>
              </a:rPr>
              <a:t> </a:t>
            </a:r>
            <a:r>
              <a:rPr lang="en-US" sz="3600" dirty="0" err="1">
                <a:latin typeface="Times Neue Roman" panose="020B0604020202020204" charset="0"/>
              </a:rPr>
              <a:t>trang</a:t>
            </a:r>
            <a:r>
              <a:rPr lang="en-US" sz="3600" dirty="0">
                <a:latin typeface="Times Neue Roman" panose="020B0604020202020204" charset="0"/>
              </a:rPr>
              <a:t> </a:t>
            </a:r>
            <a:r>
              <a:rPr lang="en-US" sz="3600" dirty="0" err="1">
                <a:latin typeface="Times Neue Roman" panose="020B0604020202020204" charset="0"/>
              </a:rPr>
              <a:t>đăng</a:t>
            </a:r>
            <a:r>
              <a:rPr lang="en-US" sz="3600" dirty="0">
                <a:latin typeface="Times Neue Roman" panose="020B0604020202020204" charset="0"/>
              </a:rPr>
              <a:t> </a:t>
            </a:r>
            <a:r>
              <a:rPr lang="en-US" sz="3600" dirty="0" err="1">
                <a:latin typeface="Times Neue Roman" panose="020B0604020202020204" charset="0"/>
              </a:rPr>
              <a:t>nhập</a:t>
            </a:r>
            <a:r>
              <a:rPr lang="en-US" sz="3600" dirty="0">
                <a:latin typeface="Times Neue Roman" panose="020B0604020202020204" charset="0"/>
              </a:rPr>
              <a:t> </a:t>
            </a:r>
          </a:p>
        </p:txBody>
      </p:sp>
      <p:sp>
        <p:nvSpPr>
          <p:cNvPr id="13" name="TextBox 2">
            <a:extLst>
              <a:ext uri="{FF2B5EF4-FFF2-40B4-BE49-F238E27FC236}">
                <a16:creationId xmlns:a16="http://schemas.microsoft.com/office/drawing/2014/main" id="{8DA199D5-C70B-B2FB-6524-547F6488F1F0}"/>
              </a:ext>
            </a:extLst>
          </p:cNvPr>
          <p:cNvSpPr txBox="1"/>
          <p:nvPr/>
        </p:nvSpPr>
        <p:spPr>
          <a:xfrm>
            <a:off x="1066800" y="1573648"/>
            <a:ext cx="9182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>
                <a:solidFill>
                  <a:schemeClr val="tx2"/>
                </a:solidFill>
                <a:latin typeface="Times Neue Roman" panose="020B0604020202020204" charset="0"/>
              </a:rPr>
              <a:t>Chức</a:t>
            </a:r>
            <a:r>
              <a:rPr lang="en-US" sz="3600" dirty="0">
                <a:solidFill>
                  <a:schemeClr val="tx2"/>
                </a:solidFill>
                <a:latin typeface="Times Neue Roman" panose="020B0604020202020204" charset="0"/>
              </a:rPr>
              <a:t> </a:t>
            </a:r>
            <a:r>
              <a:rPr lang="en-US" sz="3600" dirty="0" err="1">
                <a:solidFill>
                  <a:schemeClr val="tx2"/>
                </a:solidFill>
                <a:latin typeface="Times Neue Roman" panose="020B0604020202020204" charset="0"/>
              </a:rPr>
              <a:t>năng</a:t>
            </a:r>
            <a:r>
              <a:rPr lang="en-US" sz="3600" dirty="0">
                <a:solidFill>
                  <a:schemeClr val="tx2"/>
                </a:solidFill>
                <a:latin typeface="Times Neue Roman" panose="020B0604020202020204" charset="0"/>
              </a:rPr>
              <a:t> </a:t>
            </a:r>
            <a:r>
              <a:rPr lang="en-US" sz="3600" dirty="0" err="1">
                <a:solidFill>
                  <a:schemeClr val="tx2"/>
                </a:solidFill>
                <a:latin typeface="Times Neue Roman" panose="020B0604020202020204" charset="0"/>
              </a:rPr>
              <a:t>đăng</a:t>
            </a:r>
            <a:r>
              <a:rPr lang="en-US" sz="3600" dirty="0">
                <a:solidFill>
                  <a:schemeClr val="tx2"/>
                </a:solidFill>
                <a:latin typeface="Times Neue Roman" panose="020B0604020202020204" charset="0"/>
              </a:rPr>
              <a:t> </a:t>
            </a:r>
            <a:r>
              <a:rPr lang="en-US" sz="3600" dirty="0" err="1">
                <a:solidFill>
                  <a:schemeClr val="tx2"/>
                </a:solidFill>
                <a:latin typeface="Times Neue Roman" panose="020B0604020202020204" charset="0"/>
              </a:rPr>
              <a:t>ký</a:t>
            </a:r>
            <a:r>
              <a:rPr lang="en-US" sz="3600" dirty="0">
                <a:solidFill>
                  <a:schemeClr val="tx2"/>
                </a:solidFill>
                <a:latin typeface="Times Neue Roman" panose="020B0604020202020204" charset="0"/>
              </a:rPr>
              <a:t> </a:t>
            </a:r>
            <a:r>
              <a:rPr lang="en-US" sz="3600" dirty="0" err="1">
                <a:solidFill>
                  <a:schemeClr val="tx2"/>
                </a:solidFill>
                <a:latin typeface="Times Neue Roman" panose="020B0604020202020204" charset="0"/>
              </a:rPr>
              <a:t>cho</a:t>
            </a:r>
            <a:r>
              <a:rPr lang="en-US" sz="3600" dirty="0">
                <a:solidFill>
                  <a:schemeClr val="tx2"/>
                </a:solidFill>
                <a:latin typeface="Times Neue Roman" panose="020B0604020202020204" charset="0"/>
              </a:rPr>
              <a:t> website</a:t>
            </a:r>
          </a:p>
        </p:txBody>
      </p:sp>
    </p:spTree>
    <p:extLst>
      <p:ext uri="{BB962C8B-B14F-4D97-AF65-F5344CB8AC3E}">
        <p14:creationId xmlns:p14="http://schemas.microsoft.com/office/powerpoint/2010/main" val="2417955331"/>
      </p:ext>
    </p:extLst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10"/>
          <p:cNvGrpSpPr/>
          <p:nvPr/>
        </p:nvGrpSpPr>
        <p:grpSpPr>
          <a:xfrm>
            <a:off x="-14288" y="0"/>
            <a:ext cx="18288000" cy="10287000"/>
            <a:chOff x="0" y="0"/>
            <a:chExt cx="2901629" cy="3479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901629" cy="3479800"/>
            </a:xfrm>
            <a:custGeom>
              <a:avLst/>
              <a:gdLst/>
              <a:ahLst/>
              <a:cxnLst/>
              <a:rect l="l" t="t" r="r" b="b"/>
              <a:pathLst>
                <a:path w="2901629" h="3479800">
                  <a:moveTo>
                    <a:pt x="2777169" y="3479800"/>
                  </a:moveTo>
                  <a:lnTo>
                    <a:pt x="124460" y="3479800"/>
                  </a:lnTo>
                  <a:cubicBezTo>
                    <a:pt x="55880" y="3479800"/>
                    <a:pt x="0" y="3423920"/>
                    <a:pt x="0" y="33553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777169" y="0"/>
                  </a:lnTo>
                  <a:cubicBezTo>
                    <a:pt x="2845749" y="0"/>
                    <a:pt x="2901629" y="55880"/>
                    <a:pt x="2901629" y="124460"/>
                  </a:cubicBezTo>
                  <a:lnTo>
                    <a:pt x="2901629" y="3355340"/>
                  </a:lnTo>
                  <a:cubicBezTo>
                    <a:pt x="2901629" y="3423920"/>
                    <a:pt x="2845749" y="3479800"/>
                    <a:pt x="2777169" y="3479800"/>
                  </a:cubicBezTo>
                  <a:close/>
                </a:path>
              </a:pathLst>
            </a:custGeom>
            <a:solidFill>
              <a:srgbClr val="B8D6F6"/>
            </a:solidFill>
          </p:spPr>
          <p:txBody>
            <a:bodyPr/>
            <a:lstStyle/>
            <a:p>
              <a:endParaRPr lang="en-US" dirty="0"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535777" y="3136900"/>
            <a:ext cx="5600936" cy="1220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0107"/>
              </a:lnSpc>
            </a:pPr>
            <a:endParaRPr lang="en-US" sz="7775" dirty="0">
              <a:solidFill>
                <a:srgbClr val="0F3256"/>
              </a:solidFill>
              <a:latin typeface="Roboto Bold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FF21812-B07F-6D8F-E367-46BA6F1E8A40}"/>
              </a:ext>
            </a:extLst>
          </p:cNvPr>
          <p:cNvSpPr txBox="1"/>
          <p:nvPr/>
        </p:nvSpPr>
        <p:spPr>
          <a:xfrm>
            <a:off x="10972800" y="342900"/>
            <a:ext cx="640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>
                <a:solidFill>
                  <a:schemeClr val="tx2"/>
                </a:solidFill>
                <a:latin typeface="Times Neue Roman" panose="020B0604020202020204" charset="0"/>
              </a:rPr>
              <a:t>Nội</a:t>
            </a:r>
            <a:r>
              <a:rPr lang="en-US" sz="3600" b="1" dirty="0">
                <a:solidFill>
                  <a:schemeClr val="tx2"/>
                </a:solidFill>
                <a:latin typeface="Times Neue Roman" panose="020B0604020202020204" charset="0"/>
              </a:rPr>
              <a:t> dung 5: </a:t>
            </a:r>
            <a:r>
              <a:rPr lang="en-US" sz="3600" b="1" dirty="0" err="1">
                <a:solidFill>
                  <a:schemeClr val="tx2"/>
                </a:solidFill>
                <a:latin typeface="Times Neue Roman" panose="020B0604020202020204" charset="0"/>
              </a:rPr>
              <a:t>Hiện</a:t>
            </a:r>
            <a:r>
              <a:rPr lang="en-US" sz="3600" b="1" dirty="0">
                <a:solidFill>
                  <a:schemeClr val="tx2"/>
                </a:solidFill>
                <a:latin typeface="Times Neue Roman" panose="020B0604020202020204" charset="0"/>
              </a:rPr>
              <a:t> </a:t>
            </a:r>
            <a:r>
              <a:rPr lang="en-US" sz="3600" b="1" dirty="0" err="1">
                <a:solidFill>
                  <a:schemeClr val="tx2"/>
                </a:solidFill>
                <a:latin typeface="Times Neue Roman" panose="020B0604020202020204" charset="0"/>
              </a:rPr>
              <a:t>thực</a:t>
            </a:r>
            <a:r>
              <a:rPr lang="en-US" sz="3600" b="1" dirty="0">
                <a:solidFill>
                  <a:schemeClr val="tx2"/>
                </a:solidFill>
                <a:latin typeface="Times Neue Roman" panose="020B0604020202020204" charset="0"/>
              </a:rPr>
              <a:t> </a:t>
            </a:r>
            <a:r>
              <a:rPr lang="en-US" sz="3600" b="1" dirty="0" err="1">
                <a:solidFill>
                  <a:schemeClr val="tx2"/>
                </a:solidFill>
                <a:latin typeface="Times Neue Roman" panose="020B0604020202020204" charset="0"/>
              </a:rPr>
              <a:t>ứng</a:t>
            </a:r>
            <a:r>
              <a:rPr lang="en-US" sz="3600" b="1" dirty="0">
                <a:solidFill>
                  <a:schemeClr val="tx2"/>
                </a:solidFill>
                <a:latin typeface="Times Neue Roman" panose="020B0604020202020204" charset="0"/>
              </a:rPr>
              <a:t> </a:t>
            </a:r>
            <a:r>
              <a:rPr lang="en-US" sz="3600" b="1" dirty="0" err="1">
                <a:solidFill>
                  <a:schemeClr val="tx2"/>
                </a:solidFill>
                <a:latin typeface="Times Neue Roman" panose="020B0604020202020204" charset="0"/>
              </a:rPr>
              <a:t>dụng</a:t>
            </a:r>
            <a:endParaRPr lang="en-US" sz="3600" b="1" dirty="0">
              <a:solidFill>
                <a:schemeClr val="tx2"/>
              </a:solidFill>
              <a:latin typeface="Times Neue Roman" panose="020B060402020202020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8D428D-E590-B1C9-7AE9-18E767DFBE77}"/>
              </a:ext>
            </a:extLst>
          </p:cNvPr>
          <p:cNvSpPr txBox="1"/>
          <p:nvPr/>
        </p:nvSpPr>
        <p:spPr>
          <a:xfrm>
            <a:off x="723900" y="723900"/>
            <a:ext cx="9182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u="sng" dirty="0">
                <a:solidFill>
                  <a:schemeClr val="tx2"/>
                </a:solidFill>
                <a:latin typeface="Times Neue Roman" panose="020B0604020202020204" charset="0"/>
              </a:rPr>
              <a:t>2.Màn </a:t>
            </a:r>
            <a:r>
              <a:rPr lang="en-US" sz="3600" u="sng" dirty="0" err="1">
                <a:solidFill>
                  <a:schemeClr val="tx2"/>
                </a:solidFill>
                <a:latin typeface="Times Neue Roman" panose="020B0604020202020204" charset="0"/>
              </a:rPr>
              <a:t>hình</a:t>
            </a:r>
            <a:r>
              <a:rPr lang="en-US" sz="3600" u="sng" dirty="0">
                <a:solidFill>
                  <a:schemeClr val="tx2"/>
                </a:solidFill>
                <a:latin typeface="Times Neue Roman" panose="020B0604020202020204" charset="0"/>
              </a:rPr>
              <a:t> </a:t>
            </a:r>
            <a:r>
              <a:rPr lang="en-US" sz="3600" u="sng" dirty="0" err="1">
                <a:solidFill>
                  <a:schemeClr val="tx2"/>
                </a:solidFill>
                <a:latin typeface="Times Neue Roman" panose="020B0604020202020204" charset="0"/>
              </a:rPr>
              <a:t>hiện</a:t>
            </a:r>
            <a:r>
              <a:rPr lang="en-US" sz="3600" u="sng" dirty="0">
                <a:solidFill>
                  <a:schemeClr val="tx2"/>
                </a:solidFill>
                <a:latin typeface="Times Neue Roman" panose="020B0604020202020204" charset="0"/>
              </a:rPr>
              <a:t> </a:t>
            </a:r>
            <a:r>
              <a:rPr lang="en-US" sz="3600" u="sng" dirty="0" err="1">
                <a:solidFill>
                  <a:schemeClr val="tx2"/>
                </a:solidFill>
                <a:latin typeface="Times Neue Roman" panose="020B0604020202020204" charset="0"/>
              </a:rPr>
              <a:t>thực</a:t>
            </a:r>
            <a:r>
              <a:rPr lang="en-US" sz="3600" u="sng" dirty="0">
                <a:solidFill>
                  <a:schemeClr val="tx2"/>
                </a:solidFill>
                <a:latin typeface="Times Neue Roman" panose="020B0604020202020204" charset="0"/>
              </a:rPr>
              <a:t>: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02A892B-AF47-7E33-0B46-FCA05F2F6927}"/>
              </a:ext>
            </a:extLst>
          </p:cNvPr>
          <p:cNvSpPr/>
          <p:nvPr/>
        </p:nvSpPr>
        <p:spPr>
          <a:xfrm>
            <a:off x="1535777" y="2476500"/>
            <a:ext cx="15330698" cy="753088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8">
            <a:extLst>
              <a:ext uri="{FF2B5EF4-FFF2-40B4-BE49-F238E27FC236}">
                <a16:creationId xmlns:a16="http://schemas.microsoft.com/office/drawing/2014/main" id="{B29E5880-C4FE-B73F-A16F-0A7A475A9279}"/>
              </a:ext>
            </a:extLst>
          </p:cNvPr>
          <p:cNvGrpSpPr/>
          <p:nvPr/>
        </p:nvGrpSpPr>
        <p:grpSpPr>
          <a:xfrm>
            <a:off x="17259300" y="9249044"/>
            <a:ext cx="817361" cy="816339"/>
            <a:chOff x="0" y="0"/>
            <a:chExt cx="1089815" cy="1088453"/>
          </a:xfrm>
        </p:grpSpPr>
        <p:pic>
          <p:nvPicPr>
            <p:cNvPr id="6" name="Picture 9">
              <a:extLst>
                <a:ext uri="{FF2B5EF4-FFF2-40B4-BE49-F238E27FC236}">
                  <a16:creationId xmlns:a16="http://schemas.microsoft.com/office/drawing/2014/main" id="{56627C51-AA51-2D48-5658-B4C69D8FB24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1089815" cy="1088453"/>
            </a:xfrm>
            <a:prstGeom prst="rect">
              <a:avLst/>
            </a:prstGeom>
          </p:spPr>
        </p:pic>
        <p:sp>
          <p:nvSpPr>
            <p:cNvPr id="7" name="TextBox 10">
              <a:extLst>
                <a:ext uri="{FF2B5EF4-FFF2-40B4-BE49-F238E27FC236}">
                  <a16:creationId xmlns:a16="http://schemas.microsoft.com/office/drawing/2014/main" id="{0913F989-ACD7-8491-58BB-95329E725F6A}"/>
                </a:ext>
              </a:extLst>
            </p:cNvPr>
            <p:cNvSpPr txBox="1"/>
            <p:nvPr/>
          </p:nvSpPr>
          <p:spPr>
            <a:xfrm>
              <a:off x="179935" y="307654"/>
              <a:ext cx="729946" cy="4360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730"/>
                </a:lnSpc>
              </a:pPr>
              <a:r>
                <a:rPr lang="en-US" sz="2100" spc="-63" dirty="0">
                  <a:solidFill>
                    <a:srgbClr val="0F3256"/>
                  </a:solidFill>
                  <a:latin typeface="Roboto"/>
                </a:rPr>
                <a:t>17</a:t>
              </a:r>
            </a:p>
          </p:txBody>
        </p:sp>
      </p:grpSp>
      <p:sp>
        <p:nvSpPr>
          <p:cNvPr id="2" name="TextBox 2">
            <a:extLst>
              <a:ext uri="{FF2B5EF4-FFF2-40B4-BE49-F238E27FC236}">
                <a16:creationId xmlns:a16="http://schemas.microsoft.com/office/drawing/2014/main" id="{75E2E9CF-57F0-8590-D5BA-8200BA591F47}"/>
              </a:ext>
            </a:extLst>
          </p:cNvPr>
          <p:cNvSpPr txBox="1"/>
          <p:nvPr/>
        </p:nvSpPr>
        <p:spPr>
          <a:xfrm>
            <a:off x="1066800" y="1573648"/>
            <a:ext cx="9182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>
                <a:solidFill>
                  <a:schemeClr val="tx2"/>
                </a:solidFill>
                <a:latin typeface="Times Neue Roman" panose="020B0604020202020204" charset="0"/>
              </a:rPr>
              <a:t>Chức</a:t>
            </a:r>
            <a:r>
              <a:rPr lang="en-US" sz="3600" dirty="0">
                <a:solidFill>
                  <a:schemeClr val="tx2"/>
                </a:solidFill>
                <a:latin typeface="Times Neue Roman" panose="020B0604020202020204" charset="0"/>
              </a:rPr>
              <a:t> </a:t>
            </a:r>
            <a:r>
              <a:rPr lang="en-US" sz="3600" dirty="0" err="1">
                <a:solidFill>
                  <a:schemeClr val="tx2"/>
                </a:solidFill>
                <a:latin typeface="Times Neue Roman" panose="020B0604020202020204" charset="0"/>
              </a:rPr>
              <a:t>năng</a:t>
            </a:r>
            <a:r>
              <a:rPr lang="en-US" sz="3600" dirty="0">
                <a:solidFill>
                  <a:schemeClr val="tx2"/>
                </a:solidFill>
                <a:latin typeface="Times Neue Roman" panose="020B0604020202020204" charset="0"/>
              </a:rPr>
              <a:t> </a:t>
            </a:r>
            <a:r>
              <a:rPr lang="en-US" sz="3600" dirty="0" err="1">
                <a:solidFill>
                  <a:schemeClr val="tx2"/>
                </a:solidFill>
                <a:latin typeface="Times Neue Roman" panose="020B0604020202020204" charset="0"/>
              </a:rPr>
              <a:t>đăng</a:t>
            </a:r>
            <a:r>
              <a:rPr lang="en-US" sz="3600" dirty="0">
                <a:solidFill>
                  <a:schemeClr val="tx2"/>
                </a:solidFill>
                <a:latin typeface="Times Neue Roman" panose="020B0604020202020204" charset="0"/>
              </a:rPr>
              <a:t> </a:t>
            </a:r>
            <a:r>
              <a:rPr lang="en-US" sz="3600" dirty="0" err="1">
                <a:solidFill>
                  <a:schemeClr val="tx2"/>
                </a:solidFill>
                <a:latin typeface="Times Neue Roman" panose="020B0604020202020204" charset="0"/>
              </a:rPr>
              <a:t>nhập</a:t>
            </a:r>
            <a:r>
              <a:rPr lang="en-US" sz="3600" dirty="0">
                <a:solidFill>
                  <a:schemeClr val="tx2"/>
                </a:solidFill>
                <a:latin typeface="Times Neue Roman" panose="020B0604020202020204" charset="0"/>
              </a:rPr>
              <a:t> </a:t>
            </a:r>
            <a:r>
              <a:rPr lang="en-US" sz="3600" dirty="0" err="1">
                <a:solidFill>
                  <a:schemeClr val="tx2"/>
                </a:solidFill>
                <a:latin typeface="Times Neue Roman" panose="020B0604020202020204" charset="0"/>
              </a:rPr>
              <a:t>cho</a:t>
            </a:r>
            <a:r>
              <a:rPr lang="en-US" sz="3600" dirty="0">
                <a:solidFill>
                  <a:schemeClr val="tx2"/>
                </a:solidFill>
                <a:latin typeface="Times Neue Roman" panose="020B0604020202020204" charset="0"/>
              </a:rPr>
              <a:t> website</a:t>
            </a:r>
          </a:p>
        </p:txBody>
      </p:sp>
      <p:pic>
        <p:nvPicPr>
          <p:cNvPr id="8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4397F423-7411-9090-8772-6453B6C8E0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423" t="2676" r="35379" b="52984"/>
          <a:stretch/>
        </p:blipFill>
        <p:spPr>
          <a:xfrm>
            <a:off x="1610363" y="2476499"/>
            <a:ext cx="5064563" cy="7530881"/>
          </a:xfrm>
          <a:prstGeom prst="rect">
            <a:avLst/>
          </a:prstGeom>
        </p:spPr>
      </p:pic>
      <p:pic>
        <p:nvPicPr>
          <p:cNvPr id="9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D51D3897-7EFC-97B6-2408-E20E947F15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711" t="51143" r="36690" b="6769"/>
          <a:stretch/>
        </p:blipFill>
        <p:spPr>
          <a:xfrm>
            <a:off x="6301527" y="2554361"/>
            <a:ext cx="4518874" cy="7274887"/>
          </a:xfrm>
          <a:prstGeom prst="rect">
            <a:avLst/>
          </a:prstGeom>
        </p:spPr>
      </p:pic>
      <p:sp>
        <p:nvSpPr>
          <p:cNvPr id="13" name="TextBox 2">
            <a:extLst>
              <a:ext uri="{FF2B5EF4-FFF2-40B4-BE49-F238E27FC236}">
                <a16:creationId xmlns:a16="http://schemas.microsoft.com/office/drawing/2014/main" id="{38F314AC-0BA8-5C49-6A43-0662D8B2D918}"/>
              </a:ext>
            </a:extLst>
          </p:cNvPr>
          <p:cNvSpPr txBox="1"/>
          <p:nvPr/>
        </p:nvSpPr>
        <p:spPr>
          <a:xfrm>
            <a:off x="10248900" y="2739477"/>
            <a:ext cx="6428737" cy="72943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vi-VN" sz="3600" dirty="0" err="1">
                <a:latin typeface="Times Neue Roman" panose="020B0604020202020204" charset="0"/>
              </a:rPr>
              <a:t>Textfield</a:t>
            </a:r>
            <a:r>
              <a:rPr lang="vi-VN" sz="3600" dirty="0">
                <a:latin typeface="Times Neue Roman" panose="020B0604020202020204" charset="0"/>
              </a:rPr>
              <a:t>: Nhập số điện thoại</a:t>
            </a:r>
            <a:endParaRPr lang="en-US" sz="3600" dirty="0">
              <a:latin typeface="Times Neue Roman" panose="020B0604020202020204" charset="0"/>
            </a:endParaRPr>
          </a:p>
          <a:p>
            <a:pPr marL="742950" indent="-742950">
              <a:buFont typeface="+mj-lt"/>
              <a:buAutoNum type="arabicPeriod"/>
            </a:pPr>
            <a:r>
              <a:rPr lang="vi-VN" sz="3600" dirty="0" err="1">
                <a:latin typeface="Times Neue Roman" panose="020B0604020202020204" charset="0"/>
              </a:rPr>
              <a:t>Textfield</a:t>
            </a:r>
            <a:r>
              <a:rPr lang="en-US" sz="3600" dirty="0">
                <a:latin typeface="Times Neue Roman" panose="020B0604020202020204" charset="0"/>
              </a:rPr>
              <a:t>: </a:t>
            </a:r>
            <a:r>
              <a:rPr lang="en-US" sz="3600" dirty="0" err="1">
                <a:latin typeface="Times Neue Roman" panose="020B0604020202020204" charset="0"/>
              </a:rPr>
              <a:t>Nhập</a:t>
            </a:r>
            <a:r>
              <a:rPr lang="en-US" sz="3600" dirty="0">
                <a:latin typeface="Times Neue Roman" panose="020B0604020202020204" charset="0"/>
              </a:rPr>
              <a:t> password</a:t>
            </a:r>
            <a:endParaRPr lang="vi-VN" sz="3600" dirty="0">
              <a:latin typeface="Times Neue Roman" panose="020B0604020202020204" charset="0"/>
            </a:endParaRPr>
          </a:p>
          <a:p>
            <a:pPr marL="742950" indent="-742950">
              <a:buFont typeface="+mj-lt"/>
              <a:buAutoNum type="arabicPeriod"/>
            </a:pPr>
            <a:r>
              <a:rPr lang="vi-VN" sz="3600" dirty="0" err="1">
                <a:latin typeface="Times Neue Roman" panose="020B0604020202020204" charset="0"/>
              </a:rPr>
              <a:t>Button</a:t>
            </a:r>
            <a:r>
              <a:rPr lang="vi-VN" sz="3600" dirty="0">
                <a:latin typeface="Times Neue Roman" panose="020B0604020202020204" charset="0"/>
              </a:rPr>
              <a:t>: Đăng nhập vào tài khoản</a:t>
            </a:r>
          </a:p>
          <a:p>
            <a:pPr marL="742950" indent="-742950">
              <a:buFont typeface="+mj-lt"/>
              <a:buAutoNum type="arabicPeriod"/>
            </a:pPr>
            <a:r>
              <a:rPr lang="vi-VN" sz="3600" dirty="0">
                <a:latin typeface="Times Neue Roman" panose="020B0604020202020204" charset="0"/>
              </a:rPr>
              <a:t>Quên mật khẩu =&gt; chuyển đến trang lấy lại mật khẩu.</a:t>
            </a:r>
          </a:p>
          <a:p>
            <a:pPr marL="742950" indent="-742950">
              <a:buFont typeface="+mj-lt"/>
              <a:buAutoNum type="arabicPeriod"/>
            </a:pPr>
            <a:r>
              <a:rPr lang="vi-VN" sz="3600" dirty="0">
                <a:latin typeface="Times Neue Roman" panose="020B0604020202020204" charset="0"/>
              </a:rPr>
              <a:t>Chưa có tài </a:t>
            </a:r>
            <a:r>
              <a:rPr lang="vi-VN" sz="3600" dirty="0" err="1">
                <a:latin typeface="Times Neue Roman" panose="020B0604020202020204" charset="0"/>
              </a:rPr>
              <a:t>khoàn</a:t>
            </a:r>
            <a:r>
              <a:rPr lang="vi-VN" sz="3600" dirty="0">
                <a:latin typeface="Times Neue Roman" panose="020B0604020202020204" charset="0"/>
              </a:rPr>
              <a:t> =&gt; chuyển đến trang đăng ký. </a:t>
            </a:r>
          </a:p>
          <a:p>
            <a:pPr marL="742950" indent="-742950">
              <a:buFont typeface="+mj-lt"/>
              <a:buAutoNum type="arabicPeriod"/>
            </a:pPr>
            <a:r>
              <a:rPr lang="vi-VN" sz="3600" dirty="0" err="1">
                <a:latin typeface="Times Neue Roman" panose="020B0604020202020204" charset="0"/>
              </a:rPr>
              <a:t>Textfield</a:t>
            </a:r>
            <a:r>
              <a:rPr lang="vi-VN" sz="3600" dirty="0">
                <a:latin typeface="Times Neue Roman" panose="020B0604020202020204" charset="0"/>
              </a:rPr>
              <a:t>: Nhập số điện thoại</a:t>
            </a:r>
          </a:p>
          <a:p>
            <a:pPr marL="742950" indent="-742950">
              <a:buFont typeface="+mj-lt"/>
              <a:buAutoNum type="arabicPeriod"/>
            </a:pPr>
            <a:r>
              <a:rPr lang="vi-VN" sz="3600" dirty="0" err="1">
                <a:latin typeface="Times Neue Roman" panose="020B0604020202020204" charset="0"/>
              </a:rPr>
              <a:t>Button</a:t>
            </a:r>
            <a:r>
              <a:rPr lang="vi-VN" sz="3600" dirty="0">
                <a:latin typeface="Times Neue Roman" panose="020B0604020202020204" charset="0"/>
              </a:rPr>
              <a:t>: Chọn </a:t>
            </a:r>
            <a:r>
              <a:rPr lang="vi-VN" sz="3600" dirty="0" err="1">
                <a:latin typeface="Times Neue Roman" panose="020B0604020202020204" charset="0"/>
              </a:rPr>
              <a:t>submit</a:t>
            </a:r>
            <a:r>
              <a:rPr lang="vi-VN" sz="3600" dirty="0">
                <a:latin typeface="Times Neue Roman" panose="020B0604020202020204" charset="0"/>
              </a:rPr>
              <a:t>. </a:t>
            </a:r>
          </a:p>
          <a:p>
            <a:pPr marL="742950" indent="-742950">
              <a:buFont typeface="+mj-lt"/>
              <a:buAutoNum type="arabicPeriod"/>
            </a:pPr>
            <a:r>
              <a:rPr lang="vi-VN" sz="3600" dirty="0">
                <a:latin typeface="Times Neue Roman" panose="020B0604020202020204" charset="0"/>
              </a:rPr>
              <a:t>Đã có tài khoản =&gt; quay lại trang đăng nhập</a:t>
            </a:r>
          </a:p>
          <a:p>
            <a:pPr marL="742950" indent="-742950">
              <a:buFont typeface="+mj-lt"/>
              <a:buAutoNum type="arabicPeriod"/>
            </a:pPr>
            <a:endParaRPr lang="en-US" sz="3600" dirty="0">
              <a:latin typeface="Times Neue Roman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7086103"/>
      </p:ext>
    </p:extLst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10"/>
          <p:cNvGrpSpPr/>
          <p:nvPr/>
        </p:nvGrpSpPr>
        <p:grpSpPr>
          <a:xfrm>
            <a:off x="-14288" y="0"/>
            <a:ext cx="18288000" cy="10287000"/>
            <a:chOff x="0" y="0"/>
            <a:chExt cx="2901629" cy="3479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901629" cy="3479800"/>
            </a:xfrm>
            <a:custGeom>
              <a:avLst/>
              <a:gdLst/>
              <a:ahLst/>
              <a:cxnLst/>
              <a:rect l="l" t="t" r="r" b="b"/>
              <a:pathLst>
                <a:path w="2901629" h="3479800">
                  <a:moveTo>
                    <a:pt x="2777169" y="3479800"/>
                  </a:moveTo>
                  <a:lnTo>
                    <a:pt x="124460" y="3479800"/>
                  </a:lnTo>
                  <a:cubicBezTo>
                    <a:pt x="55880" y="3479800"/>
                    <a:pt x="0" y="3423920"/>
                    <a:pt x="0" y="33553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777169" y="0"/>
                  </a:lnTo>
                  <a:cubicBezTo>
                    <a:pt x="2845749" y="0"/>
                    <a:pt x="2901629" y="55880"/>
                    <a:pt x="2901629" y="124460"/>
                  </a:cubicBezTo>
                  <a:lnTo>
                    <a:pt x="2901629" y="3355340"/>
                  </a:lnTo>
                  <a:cubicBezTo>
                    <a:pt x="2901629" y="3423920"/>
                    <a:pt x="2845749" y="3479800"/>
                    <a:pt x="2777169" y="3479800"/>
                  </a:cubicBezTo>
                  <a:close/>
                </a:path>
              </a:pathLst>
            </a:custGeom>
            <a:solidFill>
              <a:srgbClr val="B8D6F6"/>
            </a:solidFill>
          </p:spPr>
          <p:txBody>
            <a:bodyPr/>
            <a:lstStyle/>
            <a:p>
              <a:endParaRPr lang="en-US" dirty="0"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535777" y="3136900"/>
            <a:ext cx="5600936" cy="1220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0107"/>
              </a:lnSpc>
            </a:pPr>
            <a:endParaRPr lang="en-US" sz="7775" dirty="0">
              <a:solidFill>
                <a:srgbClr val="0F3256"/>
              </a:solidFill>
              <a:latin typeface="Roboto Bold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FF21812-B07F-6D8F-E367-46BA6F1E8A40}"/>
              </a:ext>
            </a:extLst>
          </p:cNvPr>
          <p:cNvSpPr txBox="1"/>
          <p:nvPr/>
        </p:nvSpPr>
        <p:spPr>
          <a:xfrm>
            <a:off x="10972800" y="342900"/>
            <a:ext cx="640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>
                <a:solidFill>
                  <a:schemeClr val="tx2"/>
                </a:solidFill>
                <a:latin typeface="Times Neue Roman" panose="020B0604020202020204" charset="0"/>
              </a:rPr>
              <a:t>Nội</a:t>
            </a:r>
            <a:r>
              <a:rPr lang="en-US" sz="3600" b="1" dirty="0">
                <a:solidFill>
                  <a:schemeClr val="tx2"/>
                </a:solidFill>
                <a:latin typeface="Times Neue Roman" panose="020B0604020202020204" charset="0"/>
              </a:rPr>
              <a:t> dung 5: </a:t>
            </a:r>
            <a:r>
              <a:rPr lang="en-US" sz="3600" b="1" dirty="0" err="1">
                <a:solidFill>
                  <a:schemeClr val="tx2"/>
                </a:solidFill>
                <a:latin typeface="Times Neue Roman" panose="020B0604020202020204" charset="0"/>
              </a:rPr>
              <a:t>Hiện</a:t>
            </a:r>
            <a:r>
              <a:rPr lang="en-US" sz="3600" b="1" dirty="0">
                <a:solidFill>
                  <a:schemeClr val="tx2"/>
                </a:solidFill>
                <a:latin typeface="Times Neue Roman" panose="020B0604020202020204" charset="0"/>
              </a:rPr>
              <a:t> </a:t>
            </a:r>
            <a:r>
              <a:rPr lang="en-US" sz="3600" b="1" dirty="0" err="1">
                <a:solidFill>
                  <a:schemeClr val="tx2"/>
                </a:solidFill>
                <a:latin typeface="Times Neue Roman" panose="020B0604020202020204" charset="0"/>
              </a:rPr>
              <a:t>thực</a:t>
            </a:r>
            <a:r>
              <a:rPr lang="en-US" sz="3600" b="1" dirty="0">
                <a:solidFill>
                  <a:schemeClr val="tx2"/>
                </a:solidFill>
                <a:latin typeface="Times Neue Roman" panose="020B0604020202020204" charset="0"/>
              </a:rPr>
              <a:t> </a:t>
            </a:r>
            <a:r>
              <a:rPr lang="en-US" sz="3600" b="1" dirty="0" err="1">
                <a:solidFill>
                  <a:schemeClr val="tx2"/>
                </a:solidFill>
                <a:latin typeface="Times Neue Roman" panose="020B0604020202020204" charset="0"/>
              </a:rPr>
              <a:t>ứng</a:t>
            </a:r>
            <a:r>
              <a:rPr lang="en-US" sz="3600" b="1" dirty="0">
                <a:solidFill>
                  <a:schemeClr val="tx2"/>
                </a:solidFill>
                <a:latin typeface="Times Neue Roman" panose="020B0604020202020204" charset="0"/>
              </a:rPr>
              <a:t> </a:t>
            </a:r>
            <a:r>
              <a:rPr lang="en-US" sz="3600" b="1" dirty="0" err="1">
                <a:solidFill>
                  <a:schemeClr val="tx2"/>
                </a:solidFill>
                <a:latin typeface="Times Neue Roman" panose="020B0604020202020204" charset="0"/>
              </a:rPr>
              <a:t>dụng</a:t>
            </a:r>
            <a:endParaRPr lang="en-US" sz="3600" b="1" dirty="0">
              <a:solidFill>
                <a:schemeClr val="tx2"/>
              </a:solidFill>
              <a:latin typeface="Times Neue Roman" panose="020B060402020202020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8D428D-E590-B1C9-7AE9-18E767DFBE77}"/>
              </a:ext>
            </a:extLst>
          </p:cNvPr>
          <p:cNvSpPr txBox="1"/>
          <p:nvPr/>
        </p:nvSpPr>
        <p:spPr>
          <a:xfrm>
            <a:off x="723900" y="723900"/>
            <a:ext cx="9182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u="sng" dirty="0">
                <a:solidFill>
                  <a:schemeClr val="tx2"/>
                </a:solidFill>
                <a:latin typeface="Times Neue Roman" panose="020B0604020202020204" charset="0"/>
              </a:rPr>
              <a:t>2.Màn </a:t>
            </a:r>
            <a:r>
              <a:rPr lang="en-US" sz="3600" u="sng" dirty="0" err="1">
                <a:solidFill>
                  <a:schemeClr val="tx2"/>
                </a:solidFill>
                <a:latin typeface="Times Neue Roman" panose="020B0604020202020204" charset="0"/>
              </a:rPr>
              <a:t>hình</a:t>
            </a:r>
            <a:r>
              <a:rPr lang="en-US" sz="3600" u="sng" dirty="0">
                <a:solidFill>
                  <a:schemeClr val="tx2"/>
                </a:solidFill>
                <a:latin typeface="Times Neue Roman" panose="020B0604020202020204" charset="0"/>
              </a:rPr>
              <a:t> </a:t>
            </a:r>
            <a:r>
              <a:rPr lang="en-US" sz="3600" u="sng" dirty="0" err="1">
                <a:solidFill>
                  <a:schemeClr val="tx2"/>
                </a:solidFill>
                <a:latin typeface="Times Neue Roman" panose="020B0604020202020204" charset="0"/>
              </a:rPr>
              <a:t>hiện</a:t>
            </a:r>
            <a:r>
              <a:rPr lang="en-US" sz="3600" u="sng" dirty="0">
                <a:solidFill>
                  <a:schemeClr val="tx2"/>
                </a:solidFill>
                <a:latin typeface="Times Neue Roman" panose="020B0604020202020204" charset="0"/>
              </a:rPr>
              <a:t> </a:t>
            </a:r>
            <a:r>
              <a:rPr lang="en-US" sz="3600" u="sng" dirty="0" err="1">
                <a:solidFill>
                  <a:schemeClr val="tx2"/>
                </a:solidFill>
                <a:latin typeface="Times Neue Roman" panose="020B0604020202020204" charset="0"/>
              </a:rPr>
              <a:t>thực</a:t>
            </a:r>
            <a:r>
              <a:rPr lang="en-US" sz="3600" u="sng" dirty="0">
                <a:solidFill>
                  <a:schemeClr val="tx2"/>
                </a:solidFill>
                <a:latin typeface="Times Neue Roman" panose="020B0604020202020204" charset="0"/>
              </a:rPr>
              <a:t>: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02A892B-AF47-7E33-0B46-FCA05F2F6927}"/>
              </a:ext>
            </a:extLst>
          </p:cNvPr>
          <p:cNvSpPr/>
          <p:nvPr/>
        </p:nvSpPr>
        <p:spPr>
          <a:xfrm>
            <a:off x="1535777" y="2476500"/>
            <a:ext cx="15330698" cy="753088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8">
            <a:extLst>
              <a:ext uri="{FF2B5EF4-FFF2-40B4-BE49-F238E27FC236}">
                <a16:creationId xmlns:a16="http://schemas.microsoft.com/office/drawing/2014/main" id="{B29E5880-C4FE-B73F-A16F-0A7A475A9279}"/>
              </a:ext>
            </a:extLst>
          </p:cNvPr>
          <p:cNvGrpSpPr/>
          <p:nvPr/>
        </p:nvGrpSpPr>
        <p:grpSpPr>
          <a:xfrm>
            <a:off x="17259300" y="9249044"/>
            <a:ext cx="817361" cy="816339"/>
            <a:chOff x="0" y="0"/>
            <a:chExt cx="1089815" cy="1088453"/>
          </a:xfrm>
        </p:grpSpPr>
        <p:pic>
          <p:nvPicPr>
            <p:cNvPr id="6" name="Picture 9">
              <a:extLst>
                <a:ext uri="{FF2B5EF4-FFF2-40B4-BE49-F238E27FC236}">
                  <a16:creationId xmlns:a16="http://schemas.microsoft.com/office/drawing/2014/main" id="{56627C51-AA51-2D48-5658-B4C69D8FB24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1089815" cy="1088453"/>
            </a:xfrm>
            <a:prstGeom prst="rect">
              <a:avLst/>
            </a:prstGeom>
          </p:spPr>
        </p:pic>
        <p:sp>
          <p:nvSpPr>
            <p:cNvPr id="7" name="TextBox 10">
              <a:extLst>
                <a:ext uri="{FF2B5EF4-FFF2-40B4-BE49-F238E27FC236}">
                  <a16:creationId xmlns:a16="http://schemas.microsoft.com/office/drawing/2014/main" id="{0913F989-ACD7-8491-58BB-95329E725F6A}"/>
                </a:ext>
              </a:extLst>
            </p:cNvPr>
            <p:cNvSpPr txBox="1"/>
            <p:nvPr/>
          </p:nvSpPr>
          <p:spPr>
            <a:xfrm>
              <a:off x="179935" y="307654"/>
              <a:ext cx="729946" cy="4360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730"/>
                </a:lnSpc>
              </a:pPr>
              <a:r>
                <a:rPr lang="en-US" sz="2100" spc="-63" dirty="0">
                  <a:solidFill>
                    <a:srgbClr val="0F3256"/>
                  </a:solidFill>
                  <a:latin typeface="Roboto"/>
                </a:rPr>
                <a:t>17</a:t>
              </a:r>
            </a:p>
          </p:txBody>
        </p:sp>
      </p:grpSp>
      <p:sp>
        <p:nvSpPr>
          <p:cNvPr id="2" name="TextBox 2">
            <a:extLst>
              <a:ext uri="{FF2B5EF4-FFF2-40B4-BE49-F238E27FC236}">
                <a16:creationId xmlns:a16="http://schemas.microsoft.com/office/drawing/2014/main" id="{75E2E9CF-57F0-8590-D5BA-8200BA591F47}"/>
              </a:ext>
            </a:extLst>
          </p:cNvPr>
          <p:cNvSpPr txBox="1"/>
          <p:nvPr/>
        </p:nvSpPr>
        <p:spPr>
          <a:xfrm>
            <a:off x="1066800" y="1573648"/>
            <a:ext cx="9182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>
                <a:solidFill>
                  <a:schemeClr val="tx2"/>
                </a:solidFill>
                <a:latin typeface="Times Neue Roman" panose="020B0604020202020204" charset="0"/>
              </a:rPr>
              <a:t>Màn</a:t>
            </a:r>
            <a:r>
              <a:rPr lang="en-US" sz="3600" dirty="0">
                <a:solidFill>
                  <a:schemeClr val="tx2"/>
                </a:solidFill>
                <a:latin typeface="Times Neue Roman" panose="020B0604020202020204" charset="0"/>
              </a:rPr>
              <a:t> </a:t>
            </a:r>
            <a:r>
              <a:rPr lang="en-US" sz="3600" dirty="0" err="1">
                <a:solidFill>
                  <a:schemeClr val="tx2"/>
                </a:solidFill>
                <a:latin typeface="Times Neue Roman" panose="020B0604020202020204" charset="0"/>
              </a:rPr>
              <a:t>hình</a:t>
            </a:r>
            <a:r>
              <a:rPr lang="en-US" sz="3600" dirty="0">
                <a:solidFill>
                  <a:schemeClr val="tx2"/>
                </a:solidFill>
                <a:latin typeface="Times Neue Roman" panose="020B0604020202020204" charset="0"/>
              </a:rPr>
              <a:t> </a:t>
            </a:r>
            <a:r>
              <a:rPr lang="en-US" sz="3600" dirty="0" err="1">
                <a:solidFill>
                  <a:schemeClr val="tx2"/>
                </a:solidFill>
                <a:latin typeface="Times Neue Roman" panose="020B0604020202020204" charset="0"/>
              </a:rPr>
              <a:t>nhắn</a:t>
            </a:r>
            <a:r>
              <a:rPr lang="en-US" sz="3600" dirty="0">
                <a:solidFill>
                  <a:schemeClr val="tx2"/>
                </a:solidFill>
                <a:latin typeface="Times Neue Roman" panose="020B0604020202020204" charset="0"/>
              </a:rPr>
              <a:t> tin </a:t>
            </a:r>
            <a:r>
              <a:rPr lang="en-US" sz="3600" dirty="0" err="1">
                <a:solidFill>
                  <a:schemeClr val="tx2"/>
                </a:solidFill>
                <a:latin typeface="Times Neue Roman" panose="020B0604020202020204" charset="0"/>
              </a:rPr>
              <a:t>cho</a:t>
            </a:r>
            <a:r>
              <a:rPr lang="en-US" sz="3600" dirty="0">
                <a:solidFill>
                  <a:schemeClr val="tx2"/>
                </a:solidFill>
                <a:latin typeface="Times Neue Roman" panose="020B0604020202020204" charset="0"/>
              </a:rPr>
              <a:t> website</a:t>
            </a:r>
          </a:p>
        </p:txBody>
      </p:sp>
      <p:sp>
        <p:nvSpPr>
          <p:cNvPr id="13" name="TextBox 2">
            <a:extLst>
              <a:ext uri="{FF2B5EF4-FFF2-40B4-BE49-F238E27FC236}">
                <a16:creationId xmlns:a16="http://schemas.microsoft.com/office/drawing/2014/main" id="{38F314AC-0BA8-5C49-6A43-0662D8B2D918}"/>
              </a:ext>
            </a:extLst>
          </p:cNvPr>
          <p:cNvSpPr txBox="1"/>
          <p:nvPr/>
        </p:nvSpPr>
        <p:spPr>
          <a:xfrm>
            <a:off x="10248900" y="2739477"/>
            <a:ext cx="6428737" cy="72943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vi-VN" sz="3600" dirty="0" err="1">
                <a:latin typeface="Times Neue Roman" panose="020B0604020202020204" charset="0"/>
              </a:rPr>
              <a:t>Textfield</a:t>
            </a:r>
            <a:r>
              <a:rPr lang="vi-VN" sz="3600" dirty="0">
                <a:latin typeface="Times Neue Roman" panose="020B0604020202020204" charset="0"/>
              </a:rPr>
              <a:t>: Nhập số điện thoại</a:t>
            </a:r>
            <a:endParaRPr lang="en-US" sz="3600" dirty="0">
              <a:latin typeface="Times Neue Roman" panose="020B0604020202020204" charset="0"/>
            </a:endParaRPr>
          </a:p>
          <a:p>
            <a:pPr marL="742950" indent="-742950">
              <a:buFont typeface="+mj-lt"/>
              <a:buAutoNum type="arabicPeriod"/>
            </a:pPr>
            <a:r>
              <a:rPr lang="vi-VN" sz="3600" dirty="0" err="1">
                <a:latin typeface="Times Neue Roman" panose="020B0604020202020204" charset="0"/>
              </a:rPr>
              <a:t>Textfield</a:t>
            </a:r>
            <a:r>
              <a:rPr lang="en-US" sz="3600" dirty="0">
                <a:latin typeface="Times Neue Roman" panose="020B0604020202020204" charset="0"/>
              </a:rPr>
              <a:t>: </a:t>
            </a:r>
            <a:r>
              <a:rPr lang="en-US" sz="3600" dirty="0" err="1">
                <a:latin typeface="Times Neue Roman" panose="020B0604020202020204" charset="0"/>
              </a:rPr>
              <a:t>Nhập</a:t>
            </a:r>
            <a:r>
              <a:rPr lang="en-US" sz="3600" dirty="0">
                <a:latin typeface="Times Neue Roman" panose="020B0604020202020204" charset="0"/>
              </a:rPr>
              <a:t> password</a:t>
            </a:r>
            <a:endParaRPr lang="vi-VN" sz="3600" dirty="0">
              <a:latin typeface="Times Neue Roman" panose="020B0604020202020204" charset="0"/>
            </a:endParaRPr>
          </a:p>
          <a:p>
            <a:pPr marL="742950" indent="-742950">
              <a:buFont typeface="+mj-lt"/>
              <a:buAutoNum type="arabicPeriod"/>
            </a:pPr>
            <a:r>
              <a:rPr lang="vi-VN" sz="3600" dirty="0" err="1">
                <a:latin typeface="Times Neue Roman" panose="020B0604020202020204" charset="0"/>
              </a:rPr>
              <a:t>Button</a:t>
            </a:r>
            <a:r>
              <a:rPr lang="vi-VN" sz="3600" dirty="0">
                <a:latin typeface="Times Neue Roman" panose="020B0604020202020204" charset="0"/>
              </a:rPr>
              <a:t>: Đăng nhập vào tài khoản</a:t>
            </a:r>
          </a:p>
          <a:p>
            <a:pPr marL="742950" indent="-742950">
              <a:buFont typeface="+mj-lt"/>
              <a:buAutoNum type="arabicPeriod"/>
            </a:pPr>
            <a:r>
              <a:rPr lang="vi-VN" sz="3600" dirty="0">
                <a:latin typeface="Times Neue Roman" panose="020B0604020202020204" charset="0"/>
              </a:rPr>
              <a:t>Quên mật khẩu =&gt; chuyển đến trang lấy lại mật khẩu.</a:t>
            </a:r>
          </a:p>
          <a:p>
            <a:pPr marL="742950" indent="-742950">
              <a:buFont typeface="+mj-lt"/>
              <a:buAutoNum type="arabicPeriod"/>
            </a:pPr>
            <a:r>
              <a:rPr lang="vi-VN" sz="3600" dirty="0">
                <a:latin typeface="Times Neue Roman" panose="020B0604020202020204" charset="0"/>
              </a:rPr>
              <a:t>Chưa có tài </a:t>
            </a:r>
            <a:r>
              <a:rPr lang="vi-VN" sz="3600" dirty="0" err="1">
                <a:latin typeface="Times Neue Roman" panose="020B0604020202020204" charset="0"/>
              </a:rPr>
              <a:t>khoàn</a:t>
            </a:r>
            <a:r>
              <a:rPr lang="vi-VN" sz="3600" dirty="0">
                <a:latin typeface="Times Neue Roman" panose="020B0604020202020204" charset="0"/>
              </a:rPr>
              <a:t> =&gt; chuyển đến trang đăng ký. </a:t>
            </a:r>
          </a:p>
          <a:p>
            <a:pPr marL="742950" indent="-742950">
              <a:buFont typeface="+mj-lt"/>
              <a:buAutoNum type="arabicPeriod"/>
            </a:pPr>
            <a:r>
              <a:rPr lang="vi-VN" sz="3600" dirty="0" err="1">
                <a:latin typeface="Times Neue Roman" panose="020B0604020202020204" charset="0"/>
              </a:rPr>
              <a:t>Textfield</a:t>
            </a:r>
            <a:r>
              <a:rPr lang="vi-VN" sz="3600" dirty="0">
                <a:latin typeface="Times Neue Roman" panose="020B0604020202020204" charset="0"/>
              </a:rPr>
              <a:t>: Nhập số điện thoại</a:t>
            </a:r>
          </a:p>
          <a:p>
            <a:pPr marL="742950" indent="-742950">
              <a:buFont typeface="+mj-lt"/>
              <a:buAutoNum type="arabicPeriod"/>
            </a:pPr>
            <a:r>
              <a:rPr lang="vi-VN" sz="3600" dirty="0" err="1">
                <a:latin typeface="Times Neue Roman" panose="020B0604020202020204" charset="0"/>
              </a:rPr>
              <a:t>Button</a:t>
            </a:r>
            <a:r>
              <a:rPr lang="vi-VN" sz="3600" dirty="0">
                <a:latin typeface="Times Neue Roman" panose="020B0604020202020204" charset="0"/>
              </a:rPr>
              <a:t>: Chọn </a:t>
            </a:r>
            <a:r>
              <a:rPr lang="vi-VN" sz="3600" dirty="0" err="1">
                <a:latin typeface="Times Neue Roman" panose="020B0604020202020204" charset="0"/>
              </a:rPr>
              <a:t>submit</a:t>
            </a:r>
            <a:r>
              <a:rPr lang="vi-VN" sz="3600" dirty="0">
                <a:latin typeface="Times Neue Roman" panose="020B0604020202020204" charset="0"/>
              </a:rPr>
              <a:t>. </a:t>
            </a:r>
          </a:p>
          <a:p>
            <a:pPr marL="742950" indent="-742950">
              <a:buFont typeface="+mj-lt"/>
              <a:buAutoNum type="arabicPeriod"/>
            </a:pPr>
            <a:r>
              <a:rPr lang="vi-VN" sz="3600" dirty="0">
                <a:latin typeface="Times Neue Roman" panose="020B0604020202020204" charset="0"/>
              </a:rPr>
              <a:t>Đã có tài khoản =&gt; quay lại trang đăng nhập</a:t>
            </a:r>
          </a:p>
          <a:p>
            <a:pPr marL="742950" indent="-742950">
              <a:buFont typeface="+mj-lt"/>
              <a:buAutoNum type="arabicPeriod"/>
            </a:pPr>
            <a:endParaRPr lang="en-US" sz="3600" dirty="0">
              <a:latin typeface="Times Neue Roman" panose="020B0604020202020204" charset="0"/>
            </a:endParaRPr>
          </a:p>
        </p:txBody>
      </p:sp>
      <p:pic>
        <p:nvPicPr>
          <p:cNvPr id="14" name="Picture 1">
            <a:extLst>
              <a:ext uri="{FF2B5EF4-FFF2-40B4-BE49-F238E27FC236}">
                <a16:creationId xmlns:a16="http://schemas.microsoft.com/office/drawing/2014/main" id="{FA6C7549-0D51-9753-D01C-75781E6ABB6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2" t="853" r="2044"/>
          <a:stretch/>
        </p:blipFill>
        <p:spPr>
          <a:xfrm>
            <a:off x="1523999" y="2400300"/>
            <a:ext cx="15538250" cy="7615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342333"/>
      </p:ext>
    </p:extLst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10"/>
          <p:cNvGrpSpPr/>
          <p:nvPr/>
        </p:nvGrpSpPr>
        <p:grpSpPr>
          <a:xfrm>
            <a:off x="-14288" y="0"/>
            <a:ext cx="18288000" cy="10287000"/>
            <a:chOff x="0" y="0"/>
            <a:chExt cx="2901629" cy="3479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901629" cy="3479800"/>
            </a:xfrm>
            <a:custGeom>
              <a:avLst/>
              <a:gdLst/>
              <a:ahLst/>
              <a:cxnLst/>
              <a:rect l="l" t="t" r="r" b="b"/>
              <a:pathLst>
                <a:path w="2901629" h="3479800">
                  <a:moveTo>
                    <a:pt x="2777169" y="3479800"/>
                  </a:moveTo>
                  <a:lnTo>
                    <a:pt x="124460" y="3479800"/>
                  </a:lnTo>
                  <a:cubicBezTo>
                    <a:pt x="55880" y="3479800"/>
                    <a:pt x="0" y="3423920"/>
                    <a:pt x="0" y="33553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777169" y="0"/>
                  </a:lnTo>
                  <a:cubicBezTo>
                    <a:pt x="2845749" y="0"/>
                    <a:pt x="2901629" y="55880"/>
                    <a:pt x="2901629" y="124460"/>
                  </a:cubicBezTo>
                  <a:lnTo>
                    <a:pt x="2901629" y="3355340"/>
                  </a:lnTo>
                  <a:cubicBezTo>
                    <a:pt x="2901629" y="3423920"/>
                    <a:pt x="2845749" y="3479800"/>
                    <a:pt x="2777169" y="3479800"/>
                  </a:cubicBezTo>
                  <a:close/>
                </a:path>
              </a:pathLst>
            </a:custGeom>
            <a:solidFill>
              <a:srgbClr val="B8D6F6"/>
            </a:solidFill>
          </p:spPr>
          <p:txBody>
            <a:bodyPr/>
            <a:lstStyle/>
            <a:p>
              <a:endParaRPr lang="en-US" dirty="0"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535777" y="3136900"/>
            <a:ext cx="5600936" cy="1220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0107"/>
              </a:lnSpc>
            </a:pPr>
            <a:endParaRPr lang="en-US" sz="7775" dirty="0">
              <a:solidFill>
                <a:srgbClr val="0F3256"/>
              </a:solidFill>
              <a:latin typeface="Roboto Bold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FF21812-B07F-6D8F-E367-46BA6F1E8A40}"/>
              </a:ext>
            </a:extLst>
          </p:cNvPr>
          <p:cNvSpPr txBox="1"/>
          <p:nvPr/>
        </p:nvSpPr>
        <p:spPr>
          <a:xfrm>
            <a:off x="10972800" y="342900"/>
            <a:ext cx="640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>
                <a:solidFill>
                  <a:schemeClr val="tx2"/>
                </a:solidFill>
                <a:latin typeface="Times Neue Roman" panose="020B0604020202020204" charset="0"/>
              </a:rPr>
              <a:t>Nội</a:t>
            </a:r>
            <a:r>
              <a:rPr lang="en-US" sz="3600" b="1" dirty="0">
                <a:solidFill>
                  <a:schemeClr val="tx2"/>
                </a:solidFill>
                <a:latin typeface="Times Neue Roman" panose="020B0604020202020204" charset="0"/>
              </a:rPr>
              <a:t> dung 5: </a:t>
            </a:r>
            <a:r>
              <a:rPr lang="en-US" sz="3600" b="1" dirty="0" err="1">
                <a:solidFill>
                  <a:schemeClr val="tx2"/>
                </a:solidFill>
                <a:latin typeface="Times Neue Roman" panose="020B0604020202020204" charset="0"/>
              </a:rPr>
              <a:t>Hiện</a:t>
            </a:r>
            <a:r>
              <a:rPr lang="en-US" sz="3600" b="1" dirty="0">
                <a:solidFill>
                  <a:schemeClr val="tx2"/>
                </a:solidFill>
                <a:latin typeface="Times Neue Roman" panose="020B0604020202020204" charset="0"/>
              </a:rPr>
              <a:t> </a:t>
            </a:r>
            <a:r>
              <a:rPr lang="en-US" sz="3600" b="1" dirty="0" err="1">
                <a:solidFill>
                  <a:schemeClr val="tx2"/>
                </a:solidFill>
                <a:latin typeface="Times Neue Roman" panose="020B0604020202020204" charset="0"/>
              </a:rPr>
              <a:t>thực</a:t>
            </a:r>
            <a:r>
              <a:rPr lang="en-US" sz="3600" b="1" dirty="0">
                <a:solidFill>
                  <a:schemeClr val="tx2"/>
                </a:solidFill>
                <a:latin typeface="Times Neue Roman" panose="020B0604020202020204" charset="0"/>
              </a:rPr>
              <a:t> </a:t>
            </a:r>
            <a:r>
              <a:rPr lang="en-US" sz="3600" b="1" dirty="0" err="1">
                <a:solidFill>
                  <a:schemeClr val="tx2"/>
                </a:solidFill>
                <a:latin typeface="Times Neue Roman" panose="020B0604020202020204" charset="0"/>
              </a:rPr>
              <a:t>ứng</a:t>
            </a:r>
            <a:r>
              <a:rPr lang="en-US" sz="3600" b="1" dirty="0">
                <a:solidFill>
                  <a:schemeClr val="tx2"/>
                </a:solidFill>
                <a:latin typeface="Times Neue Roman" panose="020B0604020202020204" charset="0"/>
              </a:rPr>
              <a:t> </a:t>
            </a:r>
            <a:r>
              <a:rPr lang="en-US" sz="3600" b="1" dirty="0" err="1">
                <a:solidFill>
                  <a:schemeClr val="tx2"/>
                </a:solidFill>
                <a:latin typeface="Times Neue Roman" panose="020B0604020202020204" charset="0"/>
              </a:rPr>
              <a:t>dụng</a:t>
            </a:r>
            <a:endParaRPr lang="en-US" sz="3600" b="1" dirty="0">
              <a:solidFill>
                <a:schemeClr val="tx2"/>
              </a:solidFill>
              <a:latin typeface="Times Neue Roman" panose="020B060402020202020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8D428D-E590-B1C9-7AE9-18E767DFBE77}"/>
              </a:ext>
            </a:extLst>
          </p:cNvPr>
          <p:cNvSpPr txBox="1"/>
          <p:nvPr/>
        </p:nvSpPr>
        <p:spPr>
          <a:xfrm>
            <a:off x="723900" y="723900"/>
            <a:ext cx="9182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u="sng" dirty="0">
                <a:solidFill>
                  <a:schemeClr val="tx2"/>
                </a:solidFill>
                <a:latin typeface="Times Neue Roman" panose="020B0604020202020204" charset="0"/>
              </a:rPr>
              <a:t>2.Màn </a:t>
            </a:r>
            <a:r>
              <a:rPr lang="en-US" sz="3600" u="sng" dirty="0" err="1">
                <a:solidFill>
                  <a:schemeClr val="tx2"/>
                </a:solidFill>
                <a:latin typeface="Times Neue Roman" panose="020B0604020202020204" charset="0"/>
              </a:rPr>
              <a:t>hình</a:t>
            </a:r>
            <a:r>
              <a:rPr lang="en-US" sz="3600" u="sng" dirty="0">
                <a:solidFill>
                  <a:schemeClr val="tx2"/>
                </a:solidFill>
                <a:latin typeface="Times Neue Roman" panose="020B0604020202020204" charset="0"/>
              </a:rPr>
              <a:t> </a:t>
            </a:r>
            <a:r>
              <a:rPr lang="en-US" sz="3600" u="sng" dirty="0" err="1">
                <a:solidFill>
                  <a:schemeClr val="tx2"/>
                </a:solidFill>
                <a:latin typeface="Times Neue Roman" panose="020B0604020202020204" charset="0"/>
              </a:rPr>
              <a:t>hiện</a:t>
            </a:r>
            <a:r>
              <a:rPr lang="en-US" sz="3600" u="sng" dirty="0">
                <a:solidFill>
                  <a:schemeClr val="tx2"/>
                </a:solidFill>
                <a:latin typeface="Times Neue Roman" panose="020B0604020202020204" charset="0"/>
              </a:rPr>
              <a:t> </a:t>
            </a:r>
            <a:r>
              <a:rPr lang="en-US" sz="3600" u="sng" dirty="0" err="1">
                <a:solidFill>
                  <a:schemeClr val="tx2"/>
                </a:solidFill>
                <a:latin typeface="Times Neue Roman" panose="020B0604020202020204" charset="0"/>
              </a:rPr>
              <a:t>thực</a:t>
            </a:r>
            <a:r>
              <a:rPr lang="en-US" sz="3600" u="sng" dirty="0">
                <a:solidFill>
                  <a:schemeClr val="tx2"/>
                </a:solidFill>
                <a:latin typeface="Times Neue Roman" panose="020B0604020202020204" charset="0"/>
              </a:rPr>
              <a:t>:</a:t>
            </a:r>
          </a:p>
        </p:txBody>
      </p:sp>
      <p:grpSp>
        <p:nvGrpSpPr>
          <p:cNvPr id="4" name="Group 8">
            <a:extLst>
              <a:ext uri="{FF2B5EF4-FFF2-40B4-BE49-F238E27FC236}">
                <a16:creationId xmlns:a16="http://schemas.microsoft.com/office/drawing/2014/main" id="{B29E5880-C4FE-B73F-A16F-0A7A475A9279}"/>
              </a:ext>
            </a:extLst>
          </p:cNvPr>
          <p:cNvGrpSpPr/>
          <p:nvPr/>
        </p:nvGrpSpPr>
        <p:grpSpPr>
          <a:xfrm>
            <a:off x="17259300" y="9249044"/>
            <a:ext cx="817361" cy="816339"/>
            <a:chOff x="0" y="0"/>
            <a:chExt cx="1089815" cy="1088453"/>
          </a:xfrm>
        </p:grpSpPr>
        <p:pic>
          <p:nvPicPr>
            <p:cNvPr id="6" name="Picture 9">
              <a:extLst>
                <a:ext uri="{FF2B5EF4-FFF2-40B4-BE49-F238E27FC236}">
                  <a16:creationId xmlns:a16="http://schemas.microsoft.com/office/drawing/2014/main" id="{56627C51-AA51-2D48-5658-B4C69D8FB24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1089815" cy="1088453"/>
            </a:xfrm>
            <a:prstGeom prst="rect">
              <a:avLst/>
            </a:prstGeom>
          </p:spPr>
        </p:pic>
        <p:sp>
          <p:nvSpPr>
            <p:cNvPr id="7" name="TextBox 10">
              <a:extLst>
                <a:ext uri="{FF2B5EF4-FFF2-40B4-BE49-F238E27FC236}">
                  <a16:creationId xmlns:a16="http://schemas.microsoft.com/office/drawing/2014/main" id="{0913F989-ACD7-8491-58BB-95329E725F6A}"/>
                </a:ext>
              </a:extLst>
            </p:cNvPr>
            <p:cNvSpPr txBox="1"/>
            <p:nvPr/>
          </p:nvSpPr>
          <p:spPr>
            <a:xfrm>
              <a:off x="179935" y="307654"/>
              <a:ext cx="729946" cy="4360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730"/>
                </a:lnSpc>
              </a:pPr>
              <a:r>
                <a:rPr lang="en-US" sz="2100" spc="-63" dirty="0">
                  <a:solidFill>
                    <a:srgbClr val="0F3256"/>
                  </a:solidFill>
                  <a:latin typeface="Roboto"/>
                </a:rPr>
                <a:t>17</a:t>
              </a:r>
            </a:p>
          </p:txBody>
        </p:sp>
      </p:grpSp>
      <p:sp>
        <p:nvSpPr>
          <p:cNvPr id="2" name="TextBox 2">
            <a:extLst>
              <a:ext uri="{FF2B5EF4-FFF2-40B4-BE49-F238E27FC236}">
                <a16:creationId xmlns:a16="http://schemas.microsoft.com/office/drawing/2014/main" id="{75E2E9CF-57F0-8590-D5BA-8200BA591F47}"/>
              </a:ext>
            </a:extLst>
          </p:cNvPr>
          <p:cNvSpPr txBox="1"/>
          <p:nvPr/>
        </p:nvSpPr>
        <p:spPr>
          <a:xfrm>
            <a:off x="1066800" y="1573648"/>
            <a:ext cx="12649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>
                <a:solidFill>
                  <a:schemeClr val="tx2"/>
                </a:solidFill>
                <a:latin typeface="Times Neue Roman" panose="020B0604020202020204" charset="0"/>
              </a:rPr>
              <a:t>Màn</a:t>
            </a:r>
            <a:r>
              <a:rPr lang="en-US" sz="3600" dirty="0">
                <a:solidFill>
                  <a:schemeClr val="tx2"/>
                </a:solidFill>
                <a:latin typeface="Times Neue Roman" panose="020B0604020202020204" charset="0"/>
              </a:rPr>
              <a:t> </a:t>
            </a:r>
            <a:r>
              <a:rPr lang="en-US" sz="3600" dirty="0" err="1">
                <a:solidFill>
                  <a:schemeClr val="tx2"/>
                </a:solidFill>
                <a:latin typeface="Times Neue Roman" panose="020B0604020202020204" charset="0"/>
              </a:rPr>
              <a:t>hình</a:t>
            </a:r>
            <a:r>
              <a:rPr lang="en-US" sz="3600" dirty="0">
                <a:solidFill>
                  <a:schemeClr val="tx2"/>
                </a:solidFill>
                <a:latin typeface="Times Neue Roman" panose="020B0604020202020204" charset="0"/>
              </a:rPr>
              <a:t> </a:t>
            </a:r>
            <a:r>
              <a:rPr lang="en-US" sz="3600" dirty="0" err="1">
                <a:solidFill>
                  <a:schemeClr val="tx2"/>
                </a:solidFill>
                <a:latin typeface="Times Neue Roman" panose="020B0604020202020204" charset="0"/>
              </a:rPr>
              <a:t>danh</a:t>
            </a:r>
            <a:r>
              <a:rPr lang="en-US" sz="3600" dirty="0">
                <a:solidFill>
                  <a:schemeClr val="tx2"/>
                </a:solidFill>
                <a:latin typeface="Times Neue Roman" panose="020B0604020202020204" charset="0"/>
              </a:rPr>
              <a:t> </a:t>
            </a:r>
            <a:r>
              <a:rPr lang="en-US" sz="3600" dirty="0" err="1">
                <a:solidFill>
                  <a:schemeClr val="tx2"/>
                </a:solidFill>
                <a:latin typeface="Times Neue Roman" panose="020B0604020202020204" charset="0"/>
              </a:rPr>
              <a:t>sách</a:t>
            </a:r>
            <a:r>
              <a:rPr lang="en-US" sz="3600" dirty="0">
                <a:solidFill>
                  <a:schemeClr val="tx2"/>
                </a:solidFill>
                <a:latin typeface="Times Neue Roman" panose="020B0604020202020204" charset="0"/>
              </a:rPr>
              <a:t> </a:t>
            </a:r>
            <a:r>
              <a:rPr lang="en-US" sz="3600" dirty="0" err="1">
                <a:solidFill>
                  <a:schemeClr val="tx2"/>
                </a:solidFill>
                <a:latin typeface="Times Neue Roman" panose="020B0604020202020204" charset="0"/>
              </a:rPr>
              <a:t>nhóm</a:t>
            </a:r>
            <a:r>
              <a:rPr lang="en-US" sz="3600" dirty="0">
                <a:solidFill>
                  <a:schemeClr val="tx2"/>
                </a:solidFill>
                <a:latin typeface="Times Neue Roman" panose="020B0604020202020204" charset="0"/>
              </a:rPr>
              <a:t> </a:t>
            </a:r>
            <a:r>
              <a:rPr lang="en-US" sz="3600" dirty="0" err="1">
                <a:solidFill>
                  <a:schemeClr val="tx2"/>
                </a:solidFill>
                <a:latin typeface="Times Neue Roman" panose="020B0604020202020204" charset="0"/>
              </a:rPr>
              <a:t>cho</a:t>
            </a:r>
            <a:r>
              <a:rPr lang="en-US" sz="3600" dirty="0">
                <a:solidFill>
                  <a:schemeClr val="tx2"/>
                </a:solidFill>
                <a:latin typeface="Times Neue Roman" panose="020B0604020202020204" charset="0"/>
              </a:rPr>
              <a:t> website </a:t>
            </a:r>
          </a:p>
        </p:txBody>
      </p:sp>
      <p:pic>
        <p:nvPicPr>
          <p:cNvPr id="8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36DC8692-726D-799A-6352-3EF01956A1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364" t="1251" r="364" b="50000"/>
          <a:stretch/>
        </p:blipFill>
        <p:spPr>
          <a:xfrm>
            <a:off x="1066800" y="2423396"/>
            <a:ext cx="15468600" cy="7476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65341"/>
      </p:ext>
    </p:extLst>
  </p:cSld>
  <p:clrMapOvr>
    <a:masterClrMapping/>
  </p:clrMapOvr>
  <p:transition spd="slow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10"/>
          <p:cNvGrpSpPr/>
          <p:nvPr/>
        </p:nvGrpSpPr>
        <p:grpSpPr>
          <a:xfrm>
            <a:off x="-14288" y="0"/>
            <a:ext cx="18288000" cy="10287000"/>
            <a:chOff x="0" y="0"/>
            <a:chExt cx="2901629" cy="3479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901629" cy="3479800"/>
            </a:xfrm>
            <a:custGeom>
              <a:avLst/>
              <a:gdLst/>
              <a:ahLst/>
              <a:cxnLst/>
              <a:rect l="l" t="t" r="r" b="b"/>
              <a:pathLst>
                <a:path w="2901629" h="3479800">
                  <a:moveTo>
                    <a:pt x="2777169" y="3479800"/>
                  </a:moveTo>
                  <a:lnTo>
                    <a:pt x="124460" y="3479800"/>
                  </a:lnTo>
                  <a:cubicBezTo>
                    <a:pt x="55880" y="3479800"/>
                    <a:pt x="0" y="3423920"/>
                    <a:pt x="0" y="33553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777169" y="0"/>
                  </a:lnTo>
                  <a:cubicBezTo>
                    <a:pt x="2845749" y="0"/>
                    <a:pt x="2901629" y="55880"/>
                    <a:pt x="2901629" y="124460"/>
                  </a:cubicBezTo>
                  <a:lnTo>
                    <a:pt x="2901629" y="3355340"/>
                  </a:lnTo>
                  <a:cubicBezTo>
                    <a:pt x="2901629" y="3423920"/>
                    <a:pt x="2845749" y="3479800"/>
                    <a:pt x="2777169" y="3479800"/>
                  </a:cubicBezTo>
                  <a:close/>
                </a:path>
              </a:pathLst>
            </a:custGeom>
            <a:solidFill>
              <a:srgbClr val="B8D6F6"/>
            </a:solidFill>
          </p:spPr>
          <p:txBody>
            <a:bodyPr/>
            <a:lstStyle/>
            <a:p>
              <a:endParaRPr lang="en-US" dirty="0"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535777" y="3136900"/>
            <a:ext cx="5600936" cy="1220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0107"/>
              </a:lnSpc>
            </a:pPr>
            <a:endParaRPr lang="en-US" sz="7775" dirty="0">
              <a:solidFill>
                <a:srgbClr val="0F3256"/>
              </a:solidFill>
              <a:latin typeface="Roboto Bold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FF21812-B07F-6D8F-E367-46BA6F1E8A40}"/>
              </a:ext>
            </a:extLst>
          </p:cNvPr>
          <p:cNvSpPr txBox="1"/>
          <p:nvPr/>
        </p:nvSpPr>
        <p:spPr>
          <a:xfrm>
            <a:off x="10972800" y="342900"/>
            <a:ext cx="640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>
                <a:solidFill>
                  <a:schemeClr val="tx2"/>
                </a:solidFill>
                <a:latin typeface="Times Neue Roman" panose="020B0604020202020204" charset="0"/>
              </a:rPr>
              <a:t>Nội</a:t>
            </a:r>
            <a:r>
              <a:rPr lang="en-US" sz="3600" b="1" dirty="0">
                <a:solidFill>
                  <a:schemeClr val="tx2"/>
                </a:solidFill>
                <a:latin typeface="Times Neue Roman" panose="020B0604020202020204" charset="0"/>
              </a:rPr>
              <a:t> dung 5: </a:t>
            </a:r>
            <a:r>
              <a:rPr lang="en-US" sz="3600" b="1" dirty="0" err="1">
                <a:solidFill>
                  <a:schemeClr val="tx2"/>
                </a:solidFill>
                <a:latin typeface="Times Neue Roman" panose="020B0604020202020204" charset="0"/>
              </a:rPr>
              <a:t>Hiện</a:t>
            </a:r>
            <a:r>
              <a:rPr lang="en-US" sz="3600" b="1" dirty="0">
                <a:solidFill>
                  <a:schemeClr val="tx2"/>
                </a:solidFill>
                <a:latin typeface="Times Neue Roman" panose="020B0604020202020204" charset="0"/>
              </a:rPr>
              <a:t> </a:t>
            </a:r>
            <a:r>
              <a:rPr lang="en-US" sz="3600" b="1" dirty="0" err="1">
                <a:solidFill>
                  <a:schemeClr val="tx2"/>
                </a:solidFill>
                <a:latin typeface="Times Neue Roman" panose="020B0604020202020204" charset="0"/>
              </a:rPr>
              <a:t>thực</a:t>
            </a:r>
            <a:r>
              <a:rPr lang="en-US" sz="3600" b="1" dirty="0">
                <a:solidFill>
                  <a:schemeClr val="tx2"/>
                </a:solidFill>
                <a:latin typeface="Times Neue Roman" panose="020B0604020202020204" charset="0"/>
              </a:rPr>
              <a:t> </a:t>
            </a:r>
            <a:r>
              <a:rPr lang="en-US" sz="3600" b="1" dirty="0" err="1">
                <a:solidFill>
                  <a:schemeClr val="tx2"/>
                </a:solidFill>
                <a:latin typeface="Times Neue Roman" panose="020B0604020202020204" charset="0"/>
              </a:rPr>
              <a:t>ứng</a:t>
            </a:r>
            <a:r>
              <a:rPr lang="en-US" sz="3600" b="1" dirty="0">
                <a:solidFill>
                  <a:schemeClr val="tx2"/>
                </a:solidFill>
                <a:latin typeface="Times Neue Roman" panose="020B0604020202020204" charset="0"/>
              </a:rPr>
              <a:t> </a:t>
            </a:r>
            <a:r>
              <a:rPr lang="en-US" sz="3600" b="1" dirty="0" err="1">
                <a:solidFill>
                  <a:schemeClr val="tx2"/>
                </a:solidFill>
                <a:latin typeface="Times Neue Roman" panose="020B0604020202020204" charset="0"/>
              </a:rPr>
              <a:t>dụng</a:t>
            </a:r>
            <a:endParaRPr lang="en-US" sz="3600" b="1" dirty="0">
              <a:solidFill>
                <a:schemeClr val="tx2"/>
              </a:solidFill>
              <a:latin typeface="Times Neue Roman" panose="020B060402020202020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8D428D-E590-B1C9-7AE9-18E767DFBE77}"/>
              </a:ext>
            </a:extLst>
          </p:cNvPr>
          <p:cNvSpPr txBox="1"/>
          <p:nvPr/>
        </p:nvSpPr>
        <p:spPr>
          <a:xfrm>
            <a:off x="723900" y="723900"/>
            <a:ext cx="9182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u="sng" dirty="0">
                <a:solidFill>
                  <a:schemeClr val="tx2"/>
                </a:solidFill>
                <a:latin typeface="Times Neue Roman" panose="020B0604020202020204" charset="0"/>
              </a:rPr>
              <a:t>2.Màn </a:t>
            </a:r>
            <a:r>
              <a:rPr lang="en-US" sz="3600" u="sng" dirty="0" err="1">
                <a:solidFill>
                  <a:schemeClr val="tx2"/>
                </a:solidFill>
                <a:latin typeface="Times Neue Roman" panose="020B0604020202020204" charset="0"/>
              </a:rPr>
              <a:t>hình</a:t>
            </a:r>
            <a:r>
              <a:rPr lang="en-US" sz="3600" u="sng" dirty="0">
                <a:solidFill>
                  <a:schemeClr val="tx2"/>
                </a:solidFill>
                <a:latin typeface="Times Neue Roman" panose="020B0604020202020204" charset="0"/>
              </a:rPr>
              <a:t> </a:t>
            </a:r>
            <a:r>
              <a:rPr lang="en-US" sz="3600" u="sng" dirty="0" err="1">
                <a:solidFill>
                  <a:schemeClr val="tx2"/>
                </a:solidFill>
                <a:latin typeface="Times Neue Roman" panose="020B0604020202020204" charset="0"/>
              </a:rPr>
              <a:t>hiện</a:t>
            </a:r>
            <a:r>
              <a:rPr lang="en-US" sz="3600" u="sng" dirty="0">
                <a:solidFill>
                  <a:schemeClr val="tx2"/>
                </a:solidFill>
                <a:latin typeface="Times Neue Roman" panose="020B0604020202020204" charset="0"/>
              </a:rPr>
              <a:t> </a:t>
            </a:r>
            <a:r>
              <a:rPr lang="en-US" sz="3600" u="sng" dirty="0" err="1">
                <a:solidFill>
                  <a:schemeClr val="tx2"/>
                </a:solidFill>
                <a:latin typeface="Times Neue Roman" panose="020B0604020202020204" charset="0"/>
              </a:rPr>
              <a:t>thực</a:t>
            </a:r>
            <a:r>
              <a:rPr lang="en-US" sz="3600" u="sng" dirty="0">
                <a:solidFill>
                  <a:schemeClr val="tx2"/>
                </a:solidFill>
                <a:latin typeface="Times Neue Roman" panose="020B0604020202020204" charset="0"/>
              </a:rPr>
              <a:t>:</a:t>
            </a:r>
          </a:p>
        </p:txBody>
      </p:sp>
      <p:grpSp>
        <p:nvGrpSpPr>
          <p:cNvPr id="4" name="Group 8">
            <a:extLst>
              <a:ext uri="{FF2B5EF4-FFF2-40B4-BE49-F238E27FC236}">
                <a16:creationId xmlns:a16="http://schemas.microsoft.com/office/drawing/2014/main" id="{B29E5880-C4FE-B73F-A16F-0A7A475A9279}"/>
              </a:ext>
            </a:extLst>
          </p:cNvPr>
          <p:cNvGrpSpPr/>
          <p:nvPr/>
        </p:nvGrpSpPr>
        <p:grpSpPr>
          <a:xfrm>
            <a:off x="17259300" y="9249044"/>
            <a:ext cx="817361" cy="816339"/>
            <a:chOff x="0" y="0"/>
            <a:chExt cx="1089815" cy="1088453"/>
          </a:xfrm>
        </p:grpSpPr>
        <p:pic>
          <p:nvPicPr>
            <p:cNvPr id="6" name="Picture 9">
              <a:extLst>
                <a:ext uri="{FF2B5EF4-FFF2-40B4-BE49-F238E27FC236}">
                  <a16:creationId xmlns:a16="http://schemas.microsoft.com/office/drawing/2014/main" id="{56627C51-AA51-2D48-5658-B4C69D8FB24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1089815" cy="1088453"/>
            </a:xfrm>
            <a:prstGeom prst="rect">
              <a:avLst/>
            </a:prstGeom>
          </p:spPr>
        </p:pic>
        <p:sp>
          <p:nvSpPr>
            <p:cNvPr id="7" name="TextBox 10">
              <a:extLst>
                <a:ext uri="{FF2B5EF4-FFF2-40B4-BE49-F238E27FC236}">
                  <a16:creationId xmlns:a16="http://schemas.microsoft.com/office/drawing/2014/main" id="{0913F989-ACD7-8491-58BB-95329E725F6A}"/>
                </a:ext>
              </a:extLst>
            </p:cNvPr>
            <p:cNvSpPr txBox="1"/>
            <p:nvPr/>
          </p:nvSpPr>
          <p:spPr>
            <a:xfrm>
              <a:off x="179935" y="307654"/>
              <a:ext cx="729946" cy="4360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730"/>
                </a:lnSpc>
              </a:pPr>
              <a:r>
                <a:rPr lang="en-US" sz="2100" spc="-63" dirty="0">
                  <a:solidFill>
                    <a:srgbClr val="0F3256"/>
                  </a:solidFill>
                  <a:latin typeface="Roboto"/>
                </a:rPr>
                <a:t>17</a:t>
              </a:r>
            </a:p>
          </p:txBody>
        </p:sp>
      </p:grpSp>
      <p:sp>
        <p:nvSpPr>
          <p:cNvPr id="2" name="TextBox 2">
            <a:extLst>
              <a:ext uri="{FF2B5EF4-FFF2-40B4-BE49-F238E27FC236}">
                <a16:creationId xmlns:a16="http://schemas.microsoft.com/office/drawing/2014/main" id="{75E2E9CF-57F0-8590-D5BA-8200BA591F47}"/>
              </a:ext>
            </a:extLst>
          </p:cNvPr>
          <p:cNvSpPr txBox="1"/>
          <p:nvPr/>
        </p:nvSpPr>
        <p:spPr>
          <a:xfrm>
            <a:off x="1066800" y="1573648"/>
            <a:ext cx="12649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>
                <a:solidFill>
                  <a:schemeClr val="tx2"/>
                </a:solidFill>
                <a:latin typeface="Times Neue Roman" panose="020B0604020202020204" charset="0"/>
              </a:rPr>
              <a:t>Màn</a:t>
            </a:r>
            <a:r>
              <a:rPr lang="en-US" sz="3600" dirty="0">
                <a:solidFill>
                  <a:schemeClr val="tx2"/>
                </a:solidFill>
                <a:latin typeface="Times Neue Roman" panose="020B0604020202020204" charset="0"/>
              </a:rPr>
              <a:t> </a:t>
            </a:r>
            <a:r>
              <a:rPr lang="en-US" sz="3600" dirty="0" err="1">
                <a:solidFill>
                  <a:schemeClr val="tx2"/>
                </a:solidFill>
                <a:latin typeface="Times Neue Roman" panose="020B0604020202020204" charset="0"/>
              </a:rPr>
              <a:t>hình</a:t>
            </a:r>
            <a:r>
              <a:rPr lang="en-US" sz="3600" dirty="0">
                <a:solidFill>
                  <a:schemeClr val="tx2"/>
                </a:solidFill>
                <a:latin typeface="Times Neue Roman" panose="020B0604020202020204" charset="0"/>
              </a:rPr>
              <a:t> </a:t>
            </a:r>
            <a:r>
              <a:rPr lang="en-US" sz="3600" dirty="0" err="1">
                <a:solidFill>
                  <a:schemeClr val="tx2"/>
                </a:solidFill>
                <a:latin typeface="Times Neue Roman" panose="020B0604020202020204" charset="0"/>
              </a:rPr>
              <a:t>tạo</a:t>
            </a:r>
            <a:r>
              <a:rPr lang="en-US" sz="3600" dirty="0">
                <a:solidFill>
                  <a:schemeClr val="tx2"/>
                </a:solidFill>
                <a:latin typeface="Times Neue Roman" panose="020B0604020202020204" charset="0"/>
              </a:rPr>
              <a:t> </a:t>
            </a:r>
            <a:r>
              <a:rPr lang="en-US" sz="3600" dirty="0" err="1">
                <a:solidFill>
                  <a:schemeClr val="tx2"/>
                </a:solidFill>
                <a:latin typeface="Times Neue Roman" panose="020B0604020202020204" charset="0"/>
              </a:rPr>
              <a:t>nhóm</a:t>
            </a:r>
            <a:r>
              <a:rPr lang="en-US" sz="3600" dirty="0">
                <a:solidFill>
                  <a:schemeClr val="tx2"/>
                </a:solidFill>
                <a:latin typeface="Times Neue Roman" panose="020B0604020202020204" charset="0"/>
              </a:rPr>
              <a:t> chat </a:t>
            </a:r>
            <a:r>
              <a:rPr lang="en-US" sz="3600" dirty="0" err="1">
                <a:solidFill>
                  <a:schemeClr val="tx2"/>
                </a:solidFill>
                <a:latin typeface="Times Neue Roman" panose="020B0604020202020204" charset="0"/>
              </a:rPr>
              <a:t>cho</a:t>
            </a:r>
            <a:r>
              <a:rPr lang="en-US" sz="3600" dirty="0">
                <a:solidFill>
                  <a:schemeClr val="tx2"/>
                </a:solidFill>
                <a:latin typeface="Times Neue Roman" panose="020B0604020202020204" charset="0"/>
              </a:rPr>
              <a:t> website </a:t>
            </a:r>
          </a:p>
        </p:txBody>
      </p:sp>
      <p:pic>
        <p:nvPicPr>
          <p:cNvPr id="5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0BCE76D1-8E5C-E24E-151B-13DBAAC54D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9648"/>
          <a:stretch/>
        </p:blipFill>
        <p:spPr>
          <a:xfrm>
            <a:off x="1520537" y="2344615"/>
            <a:ext cx="14859000" cy="7462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106801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8572103" cy="10287000"/>
            <a:chOff x="0" y="0"/>
            <a:chExt cx="3093156" cy="3479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093156" cy="3479800"/>
            </a:xfrm>
            <a:custGeom>
              <a:avLst/>
              <a:gdLst/>
              <a:ahLst/>
              <a:cxnLst/>
              <a:rect l="l" t="t" r="r" b="b"/>
              <a:pathLst>
                <a:path w="3093156" h="3479800">
                  <a:moveTo>
                    <a:pt x="2968696" y="3479800"/>
                  </a:moveTo>
                  <a:lnTo>
                    <a:pt x="124460" y="3479800"/>
                  </a:lnTo>
                  <a:cubicBezTo>
                    <a:pt x="55880" y="3479800"/>
                    <a:pt x="0" y="3423920"/>
                    <a:pt x="0" y="33553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968696" y="0"/>
                  </a:lnTo>
                  <a:cubicBezTo>
                    <a:pt x="3037276" y="0"/>
                    <a:pt x="3093156" y="55880"/>
                    <a:pt x="3093156" y="124460"/>
                  </a:cubicBezTo>
                  <a:lnTo>
                    <a:pt x="3093156" y="3355340"/>
                  </a:lnTo>
                  <a:cubicBezTo>
                    <a:pt x="3093156" y="3423920"/>
                    <a:pt x="3037276" y="3479800"/>
                    <a:pt x="2968696" y="3479800"/>
                  </a:cubicBezTo>
                  <a:close/>
                </a:path>
              </a:pathLst>
            </a:custGeom>
            <a:solidFill>
              <a:srgbClr val="B8D6F6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1028700" y="1768734"/>
            <a:ext cx="6757848" cy="1304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0400"/>
              </a:lnSpc>
            </a:pPr>
            <a:r>
              <a:rPr lang="en-US" sz="8000" spc="-240" dirty="0" err="1">
                <a:solidFill>
                  <a:srgbClr val="0F3256"/>
                </a:solidFill>
                <a:latin typeface="Roboto Bold"/>
              </a:rPr>
              <a:t>Nội</a:t>
            </a:r>
            <a:r>
              <a:rPr lang="en-US" sz="8000" spc="-240" dirty="0">
                <a:solidFill>
                  <a:srgbClr val="0F3256"/>
                </a:solidFill>
                <a:latin typeface="Roboto Bold"/>
              </a:rPr>
              <a:t> dung </a:t>
            </a:r>
            <a:r>
              <a:rPr lang="en-US" sz="8000" spc="-240" dirty="0" err="1">
                <a:solidFill>
                  <a:srgbClr val="0F3256"/>
                </a:solidFill>
                <a:latin typeface="Roboto Bold"/>
              </a:rPr>
              <a:t>chính</a:t>
            </a:r>
            <a:r>
              <a:rPr lang="en-US" sz="8000" spc="-240" dirty="0">
                <a:solidFill>
                  <a:srgbClr val="0F3256"/>
                </a:solidFill>
                <a:latin typeface="Roboto Bold"/>
              </a:rPr>
              <a:t>: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8946181" y="800100"/>
            <a:ext cx="2629071" cy="1075576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9296400" y="1118944"/>
            <a:ext cx="1996042" cy="4680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640"/>
              </a:lnSpc>
            </a:pPr>
            <a:r>
              <a:rPr lang="en-US" sz="3500" spc="-84" dirty="0" err="1">
                <a:solidFill>
                  <a:srgbClr val="0F3256"/>
                </a:solidFill>
                <a:latin typeface="Times Neue Roman" panose="020B0604020202020204" charset="0"/>
              </a:rPr>
              <a:t>Nội</a:t>
            </a:r>
            <a:r>
              <a:rPr lang="en-US" sz="3500" spc="-84" dirty="0">
                <a:solidFill>
                  <a:srgbClr val="0F3256"/>
                </a:solidFill>
                <a:latin typeface="Times Neue Roman" panose="020B0604020202020204" charset="0"/>
              </a:rPr>
              <a:t> dung 1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666520" y="1088741"/>
            <a:ext cx="4494308" cy="461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640"/>
              </a:lnSpc>
            </a:pPr>
            <a:r>
              <a:rPr lang="en-US" sz="3500" dirty="0" err="1">
                <a:solidFill>
                  <a:srgbClr val="0F3256"/>
                </a:solidFill>
                <a:latin typeface="Roboto"/>
              </a:rPr>
              <a:t>Kế</a:t>
            </a:r>
            <a:r>
              <a:rPr lang="en-US" sz="3500" dirty="0">
                <a:solidFill>
                  <a:srgbClr val="0F3256"/>
                </a:solidFill>
                <a:latin typeface="Roboto"/>
              </a:rPr>
              <a:t> </a:t>
            </a:r>
            <a:r>
              <a:rPr lang="en-US" sz="3500" dirty="0" err="1">
                <a:solidFill>
                  <a:srgbClr val="0F3256"/>
                </a:solidFill>
                <a:latin typeface="Roboto"/>
              </a:rPr>
              <a:t>hoạch</a:t>
            </a:r>
            <a:r>
              <a:rPr lang="en-US" sz="3500" dirty="0">
                <a:solidFill>
                  <a:srgbClr val="0F3256"/>
                </a:solidFill>
                <a:latin typeface="Roboto"/>
              </a:rPr>
              <a:t> </a:t>
            </a:r>
            <a:r>
              <a:rPr lang="en-US" sz="3500" dirty="0" err="1">
                <a:solidFill>
                  <a:srgbClr val="0F3256"/>
                </a:solidFill>
                <a:latin typeface="Roboto"/>
              </a:rPr>
              <a:t>thực</a:t>
            </a:r>
            <a:r>
              <a:rPr lang="en-US" sz="3500" dirty="0">
                <a:solidFill>
                  <a:srgbClr val="0F3256"/>
                </a:solidFill>
                <a:latin typeface="Roboto"/>
              </a:rPr>
              <a:t> </a:t>
            </a:r>
            <a:r>
              <a:rPr lang="en-US" sz="3500" dirty="0" err="1">
                <a:solidFill>
                  <a:srgbClr val="0F3256"/>
                </a:solidFill>
                <a:latin typeface="Roboto"/>
              </a:rPr>
              <a:t>hiện</a:t>
            </a:r>
            <a:r>
              <a:rPr lang="en-US" sz="3500" dirty="0">
                <a:solidFill>
                  <a:srgbClr val="0F3256"/>
                </a:solidFill>
                <a:latin typeface="Roboto"/>
              </a:rPr>
              <a:t>.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7259300" y="9249044"/>
            <a:ext cx="817361" cy="816339"/>
            <a:chOff x="0" y="0"/>
            <a:chExt cx="1089815" cy="1088453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0" y="0"/>
              <a:ext cx="1089815" cy="1088453"/>
            </a:xfrm>
            <a:prstGeom prst="rect">
              <a:avLst/>
            </a:prstGeom>
          </p:spPr>
        </p:pic>
        <p:sp>
          <p:nvSpPr>
            <p:cNvPr id="10" name="TextBox 10"/>
            <p:cNvSpPr txBox="1"/>
            <p:nvPr/>
          </p:nvSpPr>
          <p:spPr>
            <a:xfrm>
              <a:off x="179935" y="307654"/>
              <a:ext cx="729946" cy="4360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730"/>
                </a:lnSpc>
              </a:pPr>
              <a:r>
                <a:rPr lang="en-US" sz="2100" spc="-63" dirty="0">
                  <a:solidFill>
                    <a:srgbClr val="0F3256"/>
                  </a:solidFill>
                  <a:latin typeface="Roboto"/>
                </a:rPr>
                <a:t>02</a:t>
              </a:r>
            </a:p>
          </p:txBody>
        </p:sp>
      </p:grpSp>
      <p:pic>
        <p:nvPicPr>
          <p:cNvPr id="1026" name="Picture 2" descr="8 mẹo để tạo nội dung chất lượng cao - Content Marketing">
            <a:extLst>
              <a:ext uri="{FF2B5EF4-FFF2-40B4-BE49-F238E27FC236}">
                <a16:creationId xmlns:a16="http://schemas.microsoft.com/office/drawing/2014/main" id="{E5CE86E6-FDA1-F60B-1D65-27B1A701A3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4335519"/>
            <a:ext cx="7405548" cy="3780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5">
            <a:extLst>
              <a:ext uri="{FF2B5EF4-FFF2-40B4-BE49-F238E27FC236}">
                <a16:creationId xmlns:a16="http://schemas.microsoft.com/office/drawing/2014/main" id="{8CC8D597-E1A2-2D7D-21B4-AFA2A4192A8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8946181" y="1824164"/>
            <a:ext cx="2629071" cy="1075576"/>
          </a:xfrm>
          <a:prstGeom prst="rect">
            <a:avLst/>
          </a:prstGeom>
        </p:spPr>
      </p:pic>
      <p:sp>
        <p:nvSpPr>
          <p:cNvPr id="28" name="TextBox 6">
            <a:extLst>
              <a:ext uri="{FF2B5EF4-FFF2-40B4-BE49-F238E27FC236}">
                <a16:creationId xmlns:a16="http://schemas.microsoft.com/office/drawing/2014/main" id="{45BFED0C-F783-8AB8-C00D-FFC92E70E793}"/>
              </a:ext>
            </a:extLst>
          </p:cNvPr>
          <p:cNvSpPr txBox="1"/>
          <p:nvPr/>
        </p:nvSpPr>
        <p:spPr>
          <a:xfrm>
            <a:off x="9296400" y="2112805"/>
            <a:ext cx="1996042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640"/>
              </a:lnSpc>
            </a:pPr>
            <a:r>
              <a:rPr lang="en-US" sz="3500" spc="-84" dirty="0" err="1">
                <a:solidFill>
                  <a:srgbClr val="0F3256"/>
                </a:solidFill>
                <a:latin typeface="Times Neue Roman" panose="020B0604020202020204" charset="0"/>
              </a:rPr>
              <a:t>Nội</a:t>
            </a:r>
            <a:r>
              <a:rPr lang="en-US" sz="3500" spc="-84" dirty="0">
                <a:solidFill>
                  <a:srgbClr val="0F3256"/>
                </a:solidFill>
                <a:latin typeface="Times Neue Roman" panose="020B0604020202020204" charset="0"/>
              </a:rPr>
              <a:t> dung 2</a:t>
            </a:r>
          </a:p>
        </p:txBody>
      </p:sp>
      <p:sp>
        <p:nvSpPr>
          <p:cNvPr id="29" name="TextBox 7">
            <a:extLst>
              <a:ext uri="{FF2B5EF4-FFF2-40B4-BE49-F238E27FC236}">
                <a16:creationId xmlns:a16="http://schemas.microsoft.com/office/drawing/2014/main" id="{9F4055EA-BAAB-372E-AE09-943BD4DEF2BC}"/>
              </a:ext>
            </a:extLst>
          </p:cNvPr>
          <p:cNvSpPr txBox="1"/>
          <p:nvPr/>
        </p:nvSpPr>
        <p:spPr>
          <a:xfrm>
            <a:off x="11697750" y="2112805"/>
            <a:ext cx="4494308" cy="461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640"/>
              </a:lnSpc>
            </a:pPr>
            <a:r>
              <a:rPr lang="en-US" sz="3500" dirty="0" err="1">
                <a:solidFill>
                  <a:srgbClr val="0F3256"/>
                </a:solidFill>
                <a:latin typeface="Roboto"/>
              </a:rPr>
              <a:t>Giới</a:t>
            </a:r>
            <a:r>
              <a:rPr lang="en-US" sz="3500" dirty="0">
                <a:solidFill>
                  <a:srgbClr val="0F3256"/>
                </a:solidFill>
                <a:latin typeface="Roboto"/>
              </a:rPr>
              <a:t> </a:t>
            </a:r>
            <a:r>
              <a:rPr lang="en-US" sz="3500" dirty="0" err="1">
                <a:solidFill>
                  <a:srgbClr val="0F3256"/>
                </a:solidFill>
                <a:latin typeface="Roboto"/>
              </a:rPr>
              <a:t>thiệu</a:t>
            </a:r>
            <a:r>
              <a:rPr lang="en-US" sz="3500" dirty="0">
                <a:solidFill>
                  <a:srgbClr val="0F3256"/>
                </a:solidFill>
                <a:latin typeface="Roboto"/>
              </a:rPr>
              <a:t> - </a:t>
            </a:r>
            <a:r>
              <a:rPr lang="en-US" sz="3500" dirty="0" err="1">
                <a:solidFill>
                  <a:srgbClr val="0F3256"/>
                </a:solidFill>
                <a:latin typeface="Roboto"/>
              </a:rPr>
              <a:t>đặt</a:t>
            </a:r>
            <a:r>
              <a:rPr lang="en-US" sz="3500" dirty="0">
                <a:solidFill>
                  <a:srgbClr val="0F3256"/>
                </a:solidFill>
                <a:latin typeface="Roboto"/>
              </a:rPr>
              <a:t> </a:t>
            </a:r>
            <a:r>
              <a:rPr lang="en-US" sz="3500" dirty="0" err="1">
                <a:solidFill>
                  <a:srgbClr val="0F3256"/>
                </a:solidFill>
                <a:latin typeface="Roboto"/>
              </a:rPr>
              <a:t>vấn</a:t>
            </a:r>
            <a:r>
              <a:rPr lang="en-US" sz="3500" dirty="0">
                <a:solidFill>
                  <a:srgbClr val="0F3256"/>
                </a:solidFill>
                <a:latin typeface="Roboto"/>
              </a:rPr>
              <a:t> </a:t>
            </a:r>
            <a:r>
              <a:rPr lang="en-US" sz="3500" dirty="0" err="1">
                <a:solidFill>
                  <a:srgbClr val="0F3256"/>
                </a:solidFill>
                <a:latin typeface="Roboto"/>
              </a:rPr>
              <a:t>đề</a:t>
            </a:r>
            <a:r>
              <a:rPr lang="en-US" sz="3500" dirty="0">
                <a:solidFill>
                  <a:srgbClr val="0F3256"/>
                </a:solidFill>
                <a:latin typeface="Roboto"/>
              </a:rPr>
              <a:t>.</a:t>
            </a:r>
          </a:p>
        </p:txBody>
      </p:sp>
      <p:pic>
        <p:nvPicPr>
          <p:cNvPr id="32" name="Picture 5">
            <a:extLst>
              <a:ext uri="{FF2B5EF4-FFF2-40B4-BE49-F238E27FC236}">
                <a16:creationId xmlns:a16="http://schemas.microsoft.com/office/drawing/2014/main" id="{3D842545-EE44-D879-68D8-7ADF4A561C9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8946181" y="2848228"/>
            <a:ext cx="2629071" cy="1075576"/>
          </a:xfrm>
          <a:prstGeom prst="rect">
            <a:avLst/>
          </a:prstGeom>
        </p:spPr>
      </p:pic>
      <p:sp>
        <p:nvSpPr>
          <p:cNvPr id="33" name="TextBox 6">
            <a:extLst>
              <a:ext uri="{FF2B5EF4-FFF2-40B4-BE49-F238E27FC236}">
                <a16:creationId xmlns:a16="http://schemas.microsoft.com/office/drawing/2014/main" id="{76C255AD-B39C-DD3A-90D3-F29A957284BB}"/>
              </a:ext>
            </a:extLst>
          </p:cNvPr>
          <p:cNvSpPr txBox="1"/>
          <p:nvPr/>
        </p:nvSpPr>
        <p:spPr>
          <a:xfrm>
            <a:off x="9296400" y="3136870"/>
            <a:ext cx="1996042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640"/>
              </a:lnSpc>
            </a:pPr>
            <a:r>
              <a:rPr lang="en-US" sz="3500" spc="-84" dirty="0" err="1">
                <a:solidFill>
                  <a:srgbClr val="0F3256"/>
                </a:solidFill>
                <a:latin typeface="Times Neue Roman" panose="020B0604020202020204" charset="0"/>
              </a:rPr>
              <a:t>Nội</a:t>
            </a:r>
            <a:r>
              <a:rPr lang="en-US" sz="3500" spc="-84" dirty="0">
                <a:solidFill>
                  <a:srgbClr val="0F3256"/>
                </a:solidFill>
                <a:latin typeface="Times Neue Roman" panose="020B0604020202020204" charset="0"/>
              </a:rPr>
              <a:t> dung 3</a:t>
            </a:r>
          </a:p>
        </p:txBody>
      </p:sp>
      <p:sp>
        <p:nvSpPr>
          <p:cNvPr id="34" name="TextBox 7">
            <a:extLst>
              <a:ext uri="{FF2B5EF4-FFF2-40B4-BE49-F238E27FC236}">
                <a16:creationId xmlns:a16="http://schemas.microsoft.com/office/drawing/2014/main" id="{C81129DA-A743-0D92-036C-77C0B7BFDCB7}"/>
              </a:ext>
            </a:extLst>
          </p:cNvPr>
          <p:cNvSpPr txBox="1"/>
          <p:nvPr/>
        </p:nvSpPr>
        <p:spPr>
          <a:xfrm>
            <a:off x="11697750" y="3136869"/>
            <a:ext cx="4494308" cy="461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640"/>
              </a:lnSpc>
            </a:pPr>
            <a:r>
              <a:rPr lang="en-US" sz="3500" dirty="0" err="1">
                <a:solidFill>
                  <a:srgbClr val="0F3256"/>
                </a:solidFill>
                <a:latin typeface="Roboto"/>
              </a:rPr>
              <a:t>Phân</a:t>
            </a:r>
            <a:r>
              <a:rPr lang="en-US" sz="3500" dirty="0">
                <a:solidFill>
                  <a:srgbClr val="0F3256"/>
                </a:solidFill>
                <a:latin typeface="Roboto"/>
              </a:rPr>
              <a:t> </a:t>
            </a:r>
            <a:r>
              <a:rPr lang="en-US" sz="3500" dirty="0" err="1">
                <a:solidFill>
                  <a:srgbClr val="0F3256"/>
                </a:solidFill>
                <a:latin typeface="Roboto"/>
              </a:rPr>
              <a:t>tích</a:t>
            </a:r>
            <a:r>
              <a:rPr lang="en-US" sz="3500" dirty="0">
                <a:solidFill>
                  <a:srgbClr val="0F3256"/>
                </a:solidFill>
                <a:latin typeface="Roboto"/>
              </a:rPr>
              <a:t>.</a:t>
            </a:r>
          </a:p>
        </p:txBody>
      </p:sp>
      <p:pic>
        <p:nvPicPr>
          <p:cNvPr id="35" name="Picture 5">
            <a:extLst>
              <a:ext uri="{FF2B5EF4-FFF2-40B4-BE49-F238E27FC236}">
                <a16:creationId xmlns:a16="http://schemas.microsoft.com/office/drawing/2014/main" id="{181E79A2-2E6F-88DA-00C5-C0DBACCE215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8946181" y="3892459"/>
            <a:ext cx="2629071" cy="1075576"/>
          </a:xfrm>
          <a:prstGeom prst="rect">
            <a:avLst/>
          </a:prstGeom>
        </p:spPr>
      </p:pic>
      <p:sp>
        <p:nvSpPr>
          <p:cNvPr id="36" name="TextBox 6">
            <a:extLst>
              <a:ext uri="{FF2B5EF4-FFF2-40B4-BE49-F238E27FC236}">
                <a16:creationId xmlns:a16="http://schemas.microsoft.com/office/drawing/2014/main" id="{B23379B4-5F26-71BB-144D-96EA8087B401}"/>
              </a:ext>
            </a:extLst>
          </p:cNvPr>
          <p:cNvSpPr txBox="1"/>
          <p:nvPr/>
        </p:nvSpPr>
        <p:spPr>
          <a:xfrm>
            <a:off x="9296400" y="4181100"/>
            <a:ext cx="1996042" cy="4597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640"/>
              </a:lnSpc>
            </a:pPr>
            <a:r>
              <a:rPr lang="en-US" sz="3500" spc="-84" dirty="0" err="1">
                <a:solidFill>
                  <a:srgbClr val="0F3256"/>
                </a:solidFill>
                <a:latin typeface="Times Neue Roman" panose="020B0604020202020204" charset="0"/>
              </a:rPr>
              <a:t>Nội</a:t>
            </a:r>
            <a:r>
              <a:rPr lang="en-US" sz="3500" spc="-84" dirty="0">
                <a:solidFill>
                  <a:srgbClr val="0F3256"/>
                </a:solidFill>
                <a:latin typeface="Times Neue Roman" panose="020B0604020202020204" charset="0"/>
              </a:rPr>
              <a:t> dung 4</a:t>
            </a:r>
          </a:p>
        </p:txBody>
      </p:sp>
      <p:sp>
        <p:nvSpPr>
          <p:cNvPr id="37" name="TextBox 7">
            <a:extLst>
              <a:ext uri="{FF2B5EF4-FFF2-40B4-BE49-F238E27FC236}">
                <a16:creationId xmlns:a16="http://schemas.microsoft.com/office/drawing/2014/main" id="{D21267C3-D67E-12BE-D2EE-A1EC36773B2F}"/>
              </a:ext>
            </a:extLst>
          </p:cNvPr>
          <p:cNvSpPr txBox="1"/>
          <p:nvPr/>
        </p:nvSpPr>
        <p:spPr>
          <a:xfrm>
            <a:off x="11697750" y="4181100"/>
            <a:ext cx="4494308" cy="461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640"/>
              </a:lnSpc>
            </a:pPr>
            <a:r>
              <a:rPr lang="en-US" sz="3500" dirty="0" err="1">
                <a:solidFill>
                  <a:srgbClr val="0F3256"/>
                </a:solidFill>
                <a:latin typeface="Roboto"/>
              </a:rPr>
              <a:t>Thiết</a:t>
            </a:r>
            <a:r>
              <a:rPr lang="en-US" sz="3500" dirty="0">
                <a:solidFill>
                  <a:srgbClr val="0F3256"/>
                </a:solidFill>
                <a:latin typeface="Roboto"/>
              </a:rPr>
              <a:t> </a:t>
            </a:r>
            <a:r>
              <a:rPr lang="en-US" sz="3500" dirty="0" err="1">
                <a:solidFill>
                  <a:srgbClr val="0F3256"/>
                </a:solidFill>
                <a:latin typeface="Roboto"/>
              </a:rPr>
              <a:t>kế</a:t>
            </a:r>
            <a:r>
              <a:rPr lang="en-US" sz="3500" dirty="0">
                <a:solidFill>
                  <a:srgbClr val="0F3256"/>
                </a:solidFill>
                <a:latin typeface="Roboto"/>
              </a:rPr>
              <a:t>.</a:t>
            </a:r>
          </a:p>
        </p:txBody>
      </p:sp>
      <p:pic>
        <p:nvPicPr>
          <p:cNvPr id="38" name="Picture 5">
            <a:extLst>
              <a:ext uri="{FF2B5EF4-FFF2-40B4-BE49-F238E27FC236}">
                <a16:creationId xmlns:a16="http://schemas.microsoft.com/office/drawing/2014/main" id="{2A850050-7764-576B-4BFB-08A78C5A34E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8946181" y="4968035"/>
            <a:ext cx="2629071" cy="1075576"/>
          </a:xfrm>
          <a:prstGeom prst="rect">
            <a:avLst/>
          </a:prstGeom>
        </p:spPr>
      </p:pic>
      <p:sp>
        <p:nvSpPr>
          <p:cNvPr id="39" name="TextBox 6">
            <a:extLst>
              <a:ext uri="{FF2B5EF4-FFF2-40B4-BE49-F238E27FC236}">
                <a16:creationId xmlns:a16="http://schemas.microsoft.com/office/drawing/2014/main" id="{C2726A39-5445-FE70-60A4-F3A6418F1715}"/>
              </a:ext>
            </a:extLst>
          </p:cNvPr>
          <p:cNvSpPr txBox="1"/>
          <p:nvPr/>
        </p:nvSpPr>
        <p:spPr>
          <a:xfrm>
            <a:off x="9296400" y="5272745"/>
            <a:ext cx="1930421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640"/>
              </a:lnSpc>
            </a:pPr>
            <a:r>
              <a:rPr lang="en-US" sz="3500" spc="-84" dirty="0" err="1">
                <a:solidFill>
                  <a:srgbClr val="0F3256"/>
                </a:solidFill>
                <a:latin typeface="Times Neue Roman" panose="020B0604020202020204" charset="0"/>
              </a:rPr>
              <a:t>Nội</a:t>
            </a:r>
            <a:r>
              <a:rPr lang="en-US" sz="3500" spc="-84" dirty="0">
                <a:solidFill>
                  <a:srgbClr val="0F3256"/>
                </a:solidFill>
                <a:latin typeface="Times Neue Roman" panose="020B0604020202020204" charset="0"/>
              </a:rPr>
              <a:t> dung 5</a:t>
            </a:r>
          </a:p>
        </p:txBody>
      </p:sp>
      <p:sp>
        <p:nvSpPr>
          <p:cNvPr id="40" name="TextBox 7">
            <a:extLst>
              <a:ext uri="{FF2B5EF4-FFF2-40B4-BE49-F238E27FC236}">
                <a16:creationId xmlns:a16="http://schemas.microsoft.com/office/drawing/2014/main" id="{A58E40EC-658D-DE50-AF1E-65D1476AD3A4}"/>
              </a:ext>
            </a:extLst>
          </p:cNvPr>
          <p:cNvSpPr txBox="1"/>
          <p:nvPr/>
        </p:nvSpPr>
        <p:spPr>
          <a:xfrm>
            <a:off x="11697750" y="5193656"/>
            <a:ext cx="4494308" cy="461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640"/>
              </a:lnSpc>
            </a:pPr>
            <a:r>
              <a:rPr lang="en-US" sz="3500" dirty="0" err="1">
                <a:solidFill>
                  <a:srgbClr val="0F3256"/>
                </a:solidFill>
                <a:latin typeface="Roboto"/>
              </a:rPr>
              <a:t>Hiện</a:t>
            </a:r>
            <a:r>
              <a:rPr lang="en-US" sz="3500" dirty="0">
                <a:solidFill>
                  <a:srgbClr val="0F3256"/>
                </a:solidFill>
                <a:latin typeface="Roboto"/>
              </a:rPr>
              <a:t> </a:t>
            </a:r>
            <a:r>
              <a:rPr lang="en-US" sz="3500" dirty="0" err="1">
                <a:solidFill>
                  <a:srgbClr val="0F3256"/>
                </a:solidFill>
                <a:latin typeface="Roboto"/>
              </a:rPr>
              <a:t>thực</a:t>
            </a:r>
            <a:r>
              <a:rPr lang="en-US" sz="3500" dirty="0">
                <a:solidFill>
                  <a:srgbClr val="0F3256"/>
                </a:solidFill>
                <a:latin typeface="Roboto"/>
              </a:rPr>
              <a:t> </a:t>
            </a:r>
            <a:r>
              <a:rPr lang="en-US" sz="3500" dirty="0" err="1">
                <a:solidFill>
                  <a:srgbClr val="0F3256"/>
                </a:solidFill>
                <a:latin typeface="Roboto"/>
              </a:rPr>
              <a:t>ứng</a:t>
            </a:r>
            <a:r>
              <a:rPr lang="en-US" sz="3500" dirty="0">
                <a:solidFill>
                  <a:srgbClr val="0F3256"/>
                </a:solidFill>
                <a:latin typeface="Roboto"/>
              </a:rPr>
              <a:t> </a:t>
            </a:r>
            <a:r>
              <a:rPr lang="en-US" sz="3500" dirty="0" err="1">
                <a:solidFill>
                  <a:srgbClr val="0F3256"/>
                </a:solidFill>
                <a:latin typeface="Roboto"/>
              </a:rPr>
              <a:t>dụng</a:t>
            </a:r>
            <a:r>
              <a:rPr lang="en-US" sz="3500" dirty="0">
                <a:solidFill>
                  <a:srgbClr val="0F3256"/>
                </a:solidFill>
                <a:latin typeface="Roboto"/>
              </a:rPr>
              <a:t>.</a:t>
            </a:r>
          </a:p>
        </p:txBody>
      </p:sp>
      <p:pic>
        <p:nvPicPr>
          <p:cNvPr id="41" name="Picture 5">
            <a:extLst>
              <a:ext uri="{FF2B5EF4-FFF2-40B4-BE49-F238E27FC236}">
                <a16:creationId xmlns:a16="http://schemas.microsoft.com/office/drawing/2014/main" id="{E092C891-A548-D973-1D30-0F1C557C8CC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9007761" y="6010350"/>
            <a:ext cx="2567491" cy="1075576"/>
          </a:xfrm>
          <a:prstGeom prst="rect">
            <a:avLst/>
          </a:prstGeom>
        </p:spPr>
      </p:pic>
      <p:sp>
        <p:nvSpPr>
          <p:cNvPr id="42" name="TextBox 6">
            <a:extLst>
              <a:ext uri="{FF2B5EF4-FFF2-40B4-BE49-F238E27FC236}">
                <a16:creationId xmlns:a16="http://schemas.microsoft.com/office/drawing/2014/main" id="{756CEE07-59E8-82F4-48CF-9DDF74721FC2}"/>
              </a:ext>
            </a:extLst>
          </p:cNvPr>
          <p:cNvSpPr txBox="1"/>
          <p:nvPr/>
        </p:nvSpPr>
        <p:spPr>
          <a:xfrm>
            <a:off x="9296400" y="6298991"/>
            <a:ext cx="1996042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640"/>
              </a:lnSpc>
            </a:pPr>
            <a:r>
              <a:rPr lang="en-US" sz="3500" spc="-84" dirty="0" err="1">
                <a:solidFill>
                  <a:srgbClr val="0F3256"/>
                </a:solidFill>
                <a:latin typeface="Times Neue Roman" panose="020B0604020202020204" charset="0"/>
              </a:rPr>
              <a:t>Nội</a:t>
            </a:r>
            <a:r>
              <a:rPr lang="en-US" sz="3500" spc="-84" dirty="0">
                <a:solidFill>
                  <a:srgbClr val="0F3256"/>
                </a:solidFill>
                <a:latin typeface="Times Neue Roman" panose="020B0604020202020204" charset="0"/>
              </a:rPr>
              <a:t> dung 6</a:t>
            </a:r>
          </a:p>
        </p:txBody>
      </p:sp>
      <p:sp>
        <p:nvSpPr>
          <p:cNvPr id="43" name="TextBox 7">
            <a:extLst>
              <a:ext uri="{FF2B5EF4-FFF2-40B4-BE49-F238E27FC236}">
                <a16:creationId xmlns:a16="http://schemas.microsoft.com/office/drawing/2014/main" id="{EECFFAB9-4DE6-68BB-FB80-392351BE77E7}"/>
              </a:ext>
            </a:extLst>
          </p:cNvPr>
          <p:cNvSpPr txBox="1"/>
          <p:nvPr/>
        </p:nvSpPr>
        <p:spPr>
          <a:xfrm>
            <a:off x="11697750" y="6298991"/>
            <a:ext cx="4494308" cy="461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640"/>
              </a:lnSpc>
            </a:pPr>
            <a:r>
              <a:rPr lang="en-US" sz="3500" dirty="0" err="1">
                <a:solidFill>
                  <a:srgbClr val="0F3256"/>
                </a:solidFill>
                <a:latin typeface="Roboto"/>
              </a:rPr>
              <a:t>Kiểm</a:t>
            </a:r>
            <a:r>
              <a:rPr lang="en-US" sz="3500" dirty="0">
                <a:solidFill>
                  <a:srgbClr val="0F3256"/>
                </a:solidFill>
                <a:latin typeface="Roboto"/>
              </a:rPr>
              <a:t> </a:t>
            </a:r>
            <a:r>
              <a:rPr lang="en-US" sz="3500" dirty="0" err="1">
                <a:solidFill>
                  <a:srgbClr val="0F3256"/>
                </a:solidFill>
                <a:latin typeface="Roboto"/>
              </a:rPr>
              <a:t>thử</a:t>
            </a:r>
            <a:r>
              <a:rPr lang="en-US" sz="3500" dirty="0">
                <a:solidFill>
                  <a:srgbClr val="0F3256"/>
                </a:solidFill>
                <a:latin typeface="Roboto"/>
              </a:rPr>
              <a:t>.</a:t>
            </a:r>
          </a:p>
        </p:txBody>
      </p:sp>
      <p:pic>
        <p:nvPicPr>
          <p:cNvPr id="44" name="Picture 5">
            <a:extLst>
              <a:ext uri="{FF2B5EF4-FFF2-40B4-BE49-F238E27FC236}">
                <a16:creationId xmlns:a16="http://schemas.microsoft.com/office/drawing/2014/main" id="{2A86F417-73BB-4228-327D-54644052985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9007761" y="7016036"/>
            <a:ext cx="2631130" cy="1075576"/>
          </a:xfrm>
          <a:prstGeom prst="rect">
            <a:avLst/>
          </a:prstGeom>
        </p:spPr>
      </p:pic>
      <p:sp>
        <p:nvSpPr>
          <p:cNvPr id="45" name="TextBox 6">
            <a:extLst>
              <a:ext uri="{FF2B5EF4-FFF2-40B4-BE49-F238E27FC236}">
                <a16:creationId xmlns:a16="http://schemas.microsoft.com/office/drawing/2014/main" id="{92D728C3-DBF8-6E20-83BB-A45B63EAEA4D}"/>
              </a:ext>
            </a:extLst>
          </p:cNvPr>
          <p:cNvSpPr txBox="1"/>
          <p:nvPr/>
        </p:nvSpPr>
        <p:spPr>
          <a:xfrm>
            <a:off x="9296400" y="7304677"/>
            <a:ext cx="2059681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640"/>
              </a:lnSpc>
            </a:pPr>
            <a:r>
              <a:rPr lang="en-US" sz="3500" spc="-84" dirty="0" err="1">
                <a:solidFill>
                  <a:srgbClr val="0F3256"/>
                </a:solidFill>
                <a:latin typeface="Times Neue Roman" panose="020B0604020202020204" charset="0"/>
              </a:rPr>
              <a:t>Nội</a:t>
            </a:r>
            <a:r>
              <a:rPr lang="en-US" sz="3500" spc="-84" dirty="0">
                <a:solidFill>
                  <a:srgbClr val="0F3256"/>
                </a:solidFill>
                <a:latin typeface="Times Neue Roman" panose="020B0604020202020204" charset="0"/>
              </a:rPr>
              <a:t> dung 7</a:t>
            </a:r>
          </a:p>
        </p:txBody>
      </p:sp>
      <p:sp>
        <p:nvSpPr>
          <p:cNvPr id="46" name="TextBox 7">
            <a:extLst>
              <a:ext uri="{FF2B5EF4-FFF2-40B4-BE49-F238E27FC236}">
                <a16:creationId xmlns:a16="http://schemas.microsoft.com/office/drawing/2014/main" id="{C195E476-80AF-2B51-1F0A-3C4825A5EA1B}"/>
              </a:ext>
            </a:extLst>
          </p:cNvPr>
          <p:cNvSpPr txBox="1"/>
          <p:nvPr/>
        </p:nvSpPr>
        <p:spPr>
          <a:xfrm>
            <a:off x="11761388" y="7304677"/>
            <a:ext cx="5497911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640"/>
              </a:lnSpc>
            </a:pPr>
            <a:r>
              <a:rPr lang="en-US" sz="3500" dirty="0" err="1">
                <a:solidFill>
                  <a:srgbClr val="0F3256"/>
                </a:solidFill>
                <a:latin typeface="Roboto"/>
              </a:rPr>
              <a:t>Kết</a:t>
            </a:r>
            <a:r>
              <a:rPr lang="en-US" sz="3500" dirty="0">
                <a:solidFill>
                  <a:srgbClr val="0F3256"/>
                </a:solidFill>
                <a:latin typeface="Roboto"/>
              </a:rPr>
              <a:t> </a:t>
            </a:r>
            <a:r>
              <a:rPr lang="en-US" sz="3500" dirty="0" err="1">
                <a:solidFill>
                  <a:srgbClr val="0F3256"/>
                </a:solidFill>
                <a:latin typeface="Roboto"/>
              </a:rPr>
              <a:t>luận</a:t>
            </a:r>
            <a:r>
              <a:rPr lang="en-US" sz="3500" dirty="0">
                <a:solidFill>
                  <a:srgbClr val="0F3256"/>
                </a:solidFill>
                <a:latin typeface="Roboto"/>
              </a:rPr>
              <a:t> – </a:t>
            </a:r>
            <a:r>
              <a:rPr lang="en-US" sz="3500" dirty="0" err="1">
                <a:solidFill>
                  <a:srgbClr val="0F3256"/>
                </a:solidFill>
                <a:latin typeface="Roboto"/>
              </a:rPr>
              <a:t>hướng</a:t>
            </a:r>
            <a:r>
              <a:rPr lang="en-US" sz="3500" dirty="0">
                <a:solidFill>
                  <a:srgbClr val="0F3256"/>
                </a:solidFill>
                <a:latin typeface="Roboto"/>
              </a:rPr>
              <a:t> </a:t>
            </a:r>
            <a:r>
              <a:rPr lang="en-US" sz="3500" dirty="0" err="1">
                <a:solidFill>
                  <a:srgbClr val="0F3256"/>
                </a:solidFill>
                <a:latin typeface="Roboto"/>
              </a:rPr>
              <a:t>phát</a:t>
            </a:r>
            <a:r>
              <a:rPr lang="en-US" sz="3500" dirty="0">
                <a:solidFill>
                  <a:srgbClr val="0F3256"/>
                </a:solidFill>
                <a:latin typeface="Roboto"/>
              </a:rPr>
              <a:t> </a:t>
            </a:r>
            <a:r>
              <a:rPr lang="en-US" sz="3500" dirty="0" err="1">
                <a:solidFill>
                  <a:srgbClr val="0F3256"/>
                </a:solidFill>
                <a:latin typeface="Roboto"/>
              </a:rPr>
              <a:t>triển</a:t>
            </a:r>
            <a:r>
              <a:rPr lang="en-US" sz="3500" dirty="0">
                <a:solidFill>
                  <a:srgbClr val="0F3256"/>
                </a:solidFill>
                <a:latin typeface="Roboto"/>
              </a:rPr>
              <a:t>.</a:t>
            </a:r>
          </a:p>
        </p:txBody>
      </p:sp>
    </p:spTree>
  </p:cSld>
  <p:clrMapOvr>
    <a:masterClrMapping/>
  </p:clrMapOvr>
  <p:transition spd="slow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10"/>
          <p:cNvGrpSpPr/>
          <p:nvPr/>
        </p:nvGrpSpPr>
        <p:grpSpPr>
          <a:xfrm>
            <a:off x="-14288" y="0"/>
            <a:ext cx="18288000" cy="10287000"/>
            <a:chOff x="0" y="0"/>
            <a:chExt cx="2901629" cy="3479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901629" cy="3479800"/>
            </a:xfrm>
            <a:custGeom>
              <a:avLst/>
              <a:gdLst/>
              <a:ahLst/>
              <a:cxnLst/>
              <a:rect l="l" t="t" r="r" b="b"/>
              <a:pathLst>
                <a:path w="2901629" h="3479800">
                  <a:moveTo>
                    <a:pt x="2777169" y="3479800"/>
                  </a:moveTo>
                  <a:lnTo>
                    <a:pt x="124460" y="3479800"/>
                  </a:lnTo>
                  <a:cubicBezTo>
                    <a:pt x="55880" y="3479800"/>
                    <a:pt x="0" y="3423920"/>
                    <a:pt x="0" y="33553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777169" y="0"/>
                  </a:lnTo>
                  <a:cubicBezTo>
                    <a:pt x="2845749" y="0"/>
                    <a:pt x="2901629" y="55880"/>
                    <a:pt x="2901629" y="124460"/>
                  </a:cubicBezTo>
                  <a:lnTo>
                    <a:pt x="2901629" y="3355340"/>
                  </a:lnTo>
                  <a:cubicBezTo>
                    <a:pt x="2901629" y="3423920"/>
                    <a:pt x="2845749" y="3479800"/>
                    <a:pt x="2777169" y="3479800"/>
                  </a:cubicBezTo>
                  <a:close/>
                </a:path>
              </a:pathLst>
            </a:custGeom>
            <a:solidFill>
              <a:srgbClr val="B8D6F6"/>
            </a:solidFill>
          </p:spPr>
          <p:txBody>
            <a:bodyPr/>
            <a:lstStyle/>
            <a:p>
              <a:endParaRPr lang="en-US" dirty="0"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535777" y="3136900"/>
            <a:ext cx="5600936" cy="1220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0107"/>
              </a:lnSpc>
            </a:pPr>
            <a:endParaRPr lang="en-US" sz="7775" dirty="0">
              <a:solidFill>
                <a:srgbClr val="0F3256"/>
              </a:solidFill>
              <a:latin typeface="Roboto Bold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FF21812-B07F-6D8F-E367-46BA6F1E8A40}"/>
              </a:ext>
            </a:extLst>
          </p:cNvPr>
          <p:cNvSpPr txBox="1"/>
          <p:nvPr/>
        </p:nvSpPr>
        <p:spPr>
          <a:xfrm>
            <a:off x="10972800" y="342900"/>
            <a:ext cx="640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>
                <a:solidFill>
                  <a:schemeClr val="tx2"/>
                </a:solidFill>
                <a:latin typeface="Times Neue Roman" panose="020B0604020202020204" charset="0"/>
              </a:rPr>
              <a:t>Nội</a:t>
            </a:r>
            <a:r>
              <a:rPr lang="en-US" sz="3600" b="1" dirty="0">
                <a:solidFill>
                  <a:schemeClr val="tx2"/>
                </a:solidFill>
                <a:latin typeface="Times Neue Roman" panose="020B0604020202020204" charset="0"/>
              </a:rPr>
              <a:t> dung 5: </a:t>
            </a:r>
            <a:r>
              <a:rPr lang="en-US" sz="3600" b="1" dirty="0" err="1">
                <a:solidFill>
                  <a:schemeClr val="tx2"/>
                </a:solidFill>
                <a:latin typeface="Times Neue Roman" panose="020B0604020202020204" charset="0"/>
              </a:rPr>
              <a:t>Hiện</a:t>
            </a:r>
            <a:r>
              <a:rPr lang="en-US" sz="3600" b="1" dirty="0">
                <a:solidFill>
                  <a:schemeClr val="tx2"/>
                </a:solidFill>
                <a:latin typeface="Times Neue Roman" panose="020B0604020202020204" charset="0"/>
              </a:rPr>
              <a:t> </a:t>
            </a:r>
            <a:r>
              <a:rPr lang="en-US" sz="3600" b="1" dirty="0" err="1">
                <a:solidFill>
                  <a:schemeClr val="tx2"/>
                </a:solidFill>
                <a:latin typeface="Times Neue Roman" panose="020B0604020202020204" charset="0"/>
              </a:rPr>
              <a:t>thực</a:t>
            </a:r>
            <a:r>
              <a:rPr lang="en-US" sz="3600" b="1" dirty="0">
                <a:solidFill>
                  <a:schemeClr val="tx2"/>
                </a:solidFill>
                <a:latin typeface="Times Neue Roman" panose="020B0604020202020204" charset="0"/>
              </a:rPr>
              <a:t> </a:t>
            </a:r>
            <a:r>
              <a:rPr lang="en-US" sz="3600" b="1" dirty="0" err="1">
                <a:solidFill>
                  <a:schemeClr val="tx2"/>
                </a:solidFill>
                <a:latin typeface="Times Neue Roman" panose="020B0604020202020204" charset="0"/>
              </a:rPr>
              <a:t>ứng</a:t>
            </a:r>
            <a:r>
              <a:rPr lang="en-US" sz="3600" b="1" dirty="0">
                <a:solidFill>
                  <a:schemeClr val="tx2"/>
                </a:solidFill>
                <a:latin typeface="Times Neue Roman" panose="020B0604020202020204" charset="0"/>
              </a:rPr>
              <a:t> </a:t>
            </a:r>
            <a:r>
              <a:rPr lang="en-US" sz="3600" b="1" dirty="0" err="1">
                <a:solidFill>
                  <a:schemeClr val="tx2"/>
                </a:solidFill>
                <a:latin typeface="Times Neue Roman" panose="020B0604020202020204" charset="0"/>
              </a:rPr>
              <a:t>dụng</a:t>
            </a:r>
            <a:endParaRPr lang="en-US" sz="3600" b="1" dirty="0">
              <a:solidFill>
                <a:schemeClr val="tx2"/>
              </a:solidFill>
              <a:latin typeface="Times Neue Roman" panose="020B060402020202020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8D428D-E590-B1C9-7AE9-18E767DFBE77}"/>
              </a:ext>
            </a:extLst>
          </p:cNvPr>
          <p:cNvSpPr txBox="1"/>
          <p:nvPr/>
        </p:nvSpPr>
        <p:spPr>
          <a:xfrm>
            <a:off x="866435" y="814792"/>
            <a:ext cx="9182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u="sng" dirty="0">
                <a:solidFill>
                  <a:schemeClr val="tx2"/>
                </a:solidFill>
                <a:latin typeface="Times Neue Roman" panose="020B0604020202020204" charset="0"/>
              </a:rPr>
              <a:t>2.Màn </a:t>
            </a:r>
            <a:r>
              <a:rPr lang="en-US" sz="3600" u="sng" dirty="0" err="1">
                <a:solidFill>
                  <a:schemeClr val="tx2"/>
                </a:solidFill>
                <a:latin typeface="Times Neue Roman" panose="020B0604020202020204" charset="0"/>
              </a:rPr>
              <a:t>hình</a:t>
            </a:r>
            <a:r>
              <a:rPr lang="en-US" sz="3600" u="sng" dirty="0">
                <a:solidFill>
                  <a:schemeClr val="tx2"/>
                </a:solidFill>
                <a:latin typeface="Times Neue Roman" panose="020B0604020202020204" charset="0"/>
              </a:rPr>
              <a:t> </a:t>
            </a:r>
            <a:r>
              <a:rPr lang="en-US" sz="3600" u="sng" dirty="0" err="1">
                <a:solidFill>
                  <a:schemeClr val="tx2"/>
                </a:solidFill>
                <a:latin typeface="Times Neue Roman" panose="020B0604020202020204" charset="0"/>
              </a:rPr>
              <a:t>hiện</a:t>
            </a:r>
            <a:r>
              <a:rPr lang="en-US" sz="3600" u="sng" dirty="0">
                <a:solidFill>
                  <a:schemeClr val="tx2"/>
                </a:solidFill>
                <a:latin typeface="Times Neue Roman" panose="020B0604020202020204" charset="0"/>
              </a:rPr>
              <a:t> </a:t>
            </a:r>
            <a:r>
              <a:rPr lang="en-US" sz="3600" u="sng" dirty="0" err="1">
                <a:solidFill>
                  <a:schemeClr val="tx2"/>
                </a:solidFill>
                <a:latin typeface="Times Neue Roman" panose="020B0604020202020204" charset="0"/>
              </a:rPr>
              <a:t>thực</a:t>
            </a:r>
            <a:r>
              <a:rPr lang="en-US" sz="3600" u="sng" dirty="0">
                <a:solidFill>
                  <a:schemeClr val="tx2"/>
                </a:solidFill>
                <a:latin typeface="Times Neue Roman" panose="020B0604020202020204" charset="0"/>
              </a:rPr>
              <a:t>: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02A892B-AF47-7E33-0B46-FCA05F2F6927}"/>
              </a:ext>
            </a:extLst>
          </p:cNvPr>
          <p:cNvSpPr/>
          <p:nvPr/>
        </p:nvSpPr>
        <p:spPr>
          <a:xfrm>
            <a:off x="1535777" y="2565618"/>
            <a:ext cx="15330698" cy="753088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" name="Group 8">
            <a:extLst>
              <a:ext uri="{FF2B5EF4-FFF2-40B4-BE49-F238E27FC236}">
                <a16:creationId xmlns:a16="http://schemas.microsoft.com/office/drawing/2014/main" id="{B29E5880-C4FE-B73F-A16F-0A7A475A9279}"/>
              </a:ext>
            </a:extLst>
          </p:cNvPr>
          <p:cNvGrpSpPr/>
          <p:nvPr/>
        </p:nvGrpSpPr>
        <p:grpSpPr>
          <a:xfrm>
            <a:off x="17259300" y="9249044"/>
            <a:ext cx="817361" cy="816339"/>
            <a:chOff x="0" y="0"/>
            <a:chExt cx="1089815" cy="1088453"/>
          </a:xfrm>
        </p:grpSpPr>
        <p:pic>
          <p:nvPicPr>
            <p:cNvPr id="6" name="Picture 9">
              <a:extLst>
                <a:ext uri="{FF2B5EF4-FFF2-40B4-BE49-F238E27FC236}">
                  <a16:creationId xmlns:a16="http://schemas.microsoft.com/office/drawing/2014/main" id="{56627C51-AA51-2D48-5658-B4C69D8FB24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1089815" cy="1088453"/>
            </a:xfrm>
            <a:prstGeom prst="rect">
              <a:avLst/>
            </a:prstGeom>
          </p:spPr>
        </p:pic>
        <p:sp>
          <p:nvSpPr>
            <p:cNvPr id="7" name="TextBox 10">
              <a:extLst>
                <a:ext uri="{FF2B5EF4-FFF2-40B4-BE49-F238E27FC236}">
                  <a16:creationId xmlns:a16="http://schemas.microsoft.com/office/drawing/2014/main" id="{0913F989-ACD7-8491-58BB-95329E725F6A}"/>
                </a:ext>
              </a:extLst>
            </p:cNvPr>
            <p:cNvSpPr txBox="1"/>
            <p:nvPr/>
          </p:nvSpPr>
          <p:spPr>
            <a:xfrm>
              <a:off x="179935" y="307654"/>
              <a:ext cx="729946" cy="4360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730"/>
                </a:lnSpc>
              </a:pPr>
              <a:r>
                <a:rPr lang="en-US" sz="2100" spc="-63" dirty="0">
                  <a:solidFill>
                    <a:srgbClr val="0F3256"/>
                  </a:solidFill>
                  <a:latin typeface="Roboto"/>
                </a:rPr>
                <a:t>17</a:t>
              </a:r>
            </a:p>
          </p:txBody>
        </p:sp>
      </p:grpSp>
      <p:sp>
        <p:nvSpPr>
          <p:cNvPr id="9" name="TextBox 2">
            <a:extLst>
              <a:ext uri="{FF2B5EF4-FFF2-40B4-BE49-F238E27FC236}">
                <a16:creationId xmlns:a16="http://schemas.microsoft.com/office/drawing/2014/main" id="{334C9498-303A-AD79-EBBD-C1793A40C085}"/>
              </a:ext>
            </a:extLst>
          </p:cNvPr>
          <p:cNvSpPr txBox="1"/>
          <p:nvPr/>
        </p:nvSpPr>
        <p:spPr>
          <a:xfrm>
            <a:off x="12022152" y="2679085"/>
            <a:ext cx="4818140" cy="7417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sz="2750" dirty="0" err="1">
                <a:latin typeface="Times Neue Roman" panose="020B0604020202020204" charset="0"/>
              </a:rPr>
              <a:t>Textfield</a:t>
            </a:r>
            <a:r>
              <a:rPr lang="en-US" sz="2750" dirty="0">
                <a:latin typeface="Times Neue Roman" panose="020B0604020202020204" charset="0"/>
              </a:rPr>
              <a:t>: </a:t>
            </a:r>
            <a:r>
              <a:rPr lang="en-US" sz="2750" dirty="0" err="1">
                <a:latin typeface="Times Neue Roman" panose="020B0604020202020204" charset="0"/>
              </a:rPr>
              <a:t>Nhập</a:t>
            </a:r>
            <a:r>
              <a:rPr lang="en-US" sz="2750" dirty="0">
                <a:latin typeface="Times Neue Roman" panose="020B0604020202020204" charset="0"/>
              </a:rPr>
              <a:t> </a:t>
            </a:r>
            <a:r>
              <a:rPr lang="en-US" sz="2750" dirty="0" err="1">
                <a:latin typeface="Times Neue Roman" panose="020B0604020202020204" charset="0"/>
              </a:rPr>
              <a:t>tên</a:t>
            </a:r>
            <a:r>
              <a:rPr lang="en-US" sz="2750" dirty="0">
                <a:latin typeface="Times Neue Roman" panose="020B0604020202020204" charset="0"/>
              </a:rPr>
              <a:t> </a:t>
            </a:r>
            <a:r>
              <a:rPr lang="en-US" sz="2750" dirty="0" err="1">
                <a:latin typeface="Times Neue Roman" panose="020B0604020202020204" charset="0"/>
              </a:rPr>
              <a:t>tài</a:t>
            </a:r>
            <a:r>
              <a:rPr lang="en-US" sz="2750" dirty="0">
                <a:latin typeface="Times Neue Roman" panose="020B0604020202020204" charset="0"/>
              </a:rPr>
              <a:t> </a:t>
            </a:r>
            <a:r>
              <a:rPr lang="en-US" sz="2750" dirty="0" err="1">
                <a:latin typeface="Times Neue Roman" panose="020B0604020202020204" charset="0"/>
              </a:rPr>
              <a:t>khoản</a:t>
            </a:r>
            <a:r>
              <a:rPr lang="en-US" sz="2750" dirty="0">
                <a:latin typeface="Times Neue Roman" panose="020B0604020202020204" charset="0"/>
              </a:rPr>
              <a:t> </a:t>
            </a:r>
            <a:r>
              <a:rPr lang="en-US" sz="2750" dirty="0" err="1">
                <a:latin typeface="Times Neue Roman" panose="020B0604020202020204" charset="0"/>
              </a:rPr>
              <a:t>đăng</a:t>
            </a:r>
            <a:r>
              <a:rPr lang="en-US" sz="2750" dirty="0">
                <a:latin typeface="Times Neue Roman" panose="020B0604020202020204" charset="0"/>
              </a:rPr>
              <a:t> </a:t>
            </a:r>
            <a:r>
              <a:rPr lang="en-US" sz="2750" dirty="0" err="1">
                <a:latin typeface="Times Neue Roman" panose="020B0604020202020204" charset="0"/>
              </a:rPr>
              <a:t>ký</a:t>
            </a:r>
            <a:endParaRPr lang="en-US" sz="2750" dirty="0">
              <a:latin typeface="Times Neue Roman" panose="020B0604020202020204" charset="0"/>
            </a:endParaRPr>
          </a:p>
          <a:p>
            <a:pPr marL="742950" indent="-742950">
              <a:buFont typeface="+mj-lt"/>
              <a:buAutoNum type="arabicPeriod"/>
            </a:pPr>
            <a:r>
              <a:rPr lang="en-US" sz="2750" dirty="0">
                <a:latin typeface="Times Neue Roman" panose="020B0604020202020204" charset="0"/>
              </a:rPr>
              <a:t>Button: </a:t>
            </a:r>
            <a:r>
              <a:rPr lang="en-US" sz="2750" dirty="0" err="1">
                <a:latin typeface="Times Neue Roman" panose="020B0604020202020204" charset="0"/>
              </a:rPr>
              <a:t>Tên</a:t>
            </a:r>
            <a:r>
              <a:rPr lang="en-US" sz="2750" dirty="0">
                <a:latin typeface="Times Neue Roman" panose="020B0604020202020204" charset="0"/>
              </a:rPr>
              <a:t> </a:t>
            </a:r>
            <a:r>
              <a:rPr lang="en-US" sz="2750" dirty="0" err="1">
                <a:latin typeface="Times Neue Roman" panose="020B0604020202020204" charset="0"/>
              </a:rPr>
              <a:t>hợp</a:t>
            </a:r>
            <a:r>
              <a:rPr lang="en-US" sz="2750" dirty="0">
                <a:latin typeface="Times Neue Roman" panose="020B0604020202020204" charset="0"/>
              </a:rPr>
              <a:t> </a:t>
            </a:r>
            <a:r>
              <a:rPr lang="en-US" sz="2750" dirty="0" err="1">
                <a:latin typeface="Times Neue Roman" panose="020B0604020202020204" charset="0"/>
              </a:rPr>
              <a:t>lệ</a:t>
            </a:r>
            <a:r>
              <a:rPr lang="en-US" sz="2750" dirty="0">
                <a:latin typeface="Times Neue Roman" panose="020B0604020202020204" charset="0"/>
              </a:rPr>
              <a:t>, </a:t>
            </a:r>
            <a:r>
              <a:rPr lang="en-US" sz="2750" dirty="0" err="1">
                <a:latin typeface="Times Neue Roman" panose="020B0604020202020204" charset="0"/>
              </a:rPr>
              <a:t>nhấn</a:t>
            </a:r>
            <a:r>
              <a:rPr lang="en-US" sz="2750" dirty="0">
                <a:latin typeface="Times Neue Roman" panose="020B0604020202020204" charset="0"/>
              </a:rPr>
              <a:t> </a:t>
            </a:r>
            <a:r>
              <a:rPr lang="en-US" sz="2750" dirty="0" err="1">
                <a:latin typeface="Times Neue Roman" panose="020B0604020202020204" charset="0"/>
              </a:rPr>
              <a:t>nút</a:t>
            </a:r>
            <a:r>
              <a:rPr lang="en-US" sz="2750" dirty="0">
                <a:latin typeface="Times Neue Roman" panose="020B0604020202020204" charset="0"/>
              </a:rPr>
              <a:t> </a:t>
            </a:r>
            <a:r>
              <a:rPr lang="en-US" sz="2750" dirty="0" err="1">
                <a:latin typeface="Times Neue Roman" panose="020B0604020202020204" charset="0"/>
              </a:rPr>
              <a:t>tiếp</a:t>
            </a:r>
            <a:r>
              <a:rPr lang="en-US" sz="2750" dirty="0">
                <a:latin typeface="Times Neue Roman" panose="020B0604020202020204" charset="0"/>
              </a:rPr>
              <a:t> </a:t>
            </a:r>
            <a:r>
              <a:rPr lang="en-US" sz="2750" dirty="0" err="1">
                <a:latin typeface="Times Neue Roman" panose="020B0604020202020204" charset="0"/>
              </a:rPr>
              <a:t>tục</a:t>
            </a:r>
            <a:r>
              <a:rPr lang="en-US" sz="2750" dirty="0">
                <a:latin typeface="Times Neue Roman" panose="020B0604020202020204" charset="0"/>
              </a:rPr>
              <a:t> </a:t>
            </a:r>
            <a:r>
              <a:rPr lang="en-US" sz="2750" dirty="0" err="1">
                <a:latin typeface="Times Neue Roman" panose="020B0604020202020204" charset="0"/>
              </a:rPr>
              <a:t>để</a:t>
            </a:r>
            <a:r>
              <a:rPr lang="en-US" sz="2750" dirty="0">
                <a:latin typeface="Times Neue Roman" panose="020B0604020202020204" charset="0"/>
              </a:rPr>
              <a:t> di </a:t>
            </a:r>
            <a:r>
              <a:rPr lang="en-US" sz="2750" dirty="0" err="1">
                <a:latin typeface="Times Neue Roman" panose="020B0604020202020204" charset="0"/>
              </a:rPr>
              <a:t>chuyển</a:t>
            </a:r>
            <a:r>
              <a:rPr lang="en-US" sz="2750" dirty="0">
                <a:latin typeface="Times Neue Roman" panose="020B0604020202020204" charset="0"/>
              </a:rPr>
              <a:t> </a:t>
            </a:r>
            <a:r>
              <a:rPr lang="en-US" sz="2750" dirty="0" err="1">
                <a:latin typeface="Times Neue Roman" panose="020B0604020202020204" charset="0"/>
              </a:rPr>
              <a:t>đến</a:t>
            </a:r>
            <a:r>
              <a:rPr lang="en-US" sz="2750" dirty="0">
                <a:latin typeface="Times Neue Roman" panose="020B0604020202020204" charset="0"/>
              </a:rPr>
              <a:t> </a:t>
            </a:r>
            <a:r>
              <a:rPr lang="en-US" sz="2750" dirty="0" err="1">
                <a:latin typeface="Times Neue Roman" panose="020B0604020202020204" charset="0"/>
              </a:rPr>
              <a:t>trang</a:t>
            </a:r>
            <a:r>
              <a:rPr lang="en-US" sz="2750" dirty="0">
                <a:latin typeface="Times Neue Roman" panose="020B0604020202020204" charset="0"/>
              </a:rPr>
              <a:t> </a:t>
            </a:r>
            <a:r>
              <a:rPr lang="en-US" sz="2750" dirty="0" err="1">
                <a:latin typeface="Times Neue Roman" panose="020B0604020202020204" charset="0"/>
              </a:rPr>
              <a:t>kế</a:t>
            </a:r>
            <a:r>
              <a:rPr lang="en-US" sz="2750" dirty="0">
                <a:latin typeface="Times Neue Roman" panose="020B0604020202020204" charset="0"/>
              </a:rPr>
              <a:t> </a:t>
            </a:r>
            <a:r>
              <a:rPr lang="en-US" sz="2750" dirty="0" err="1">
                <a:latin typeface="Times Neue Roman" panose="020B0604020202020204" charset="0"/>
              </a:rPr>
              <a:t>tiếp</a:t>
            </a:r>
            <a:endParaRPr lang="en-US" sz="2750" dirty="0">
              <a:latin typeface="Times Neue Roman" panose="020B0604020202020204" charset="0"/>
            </a:endParaRPr>
          </a:p>
          <a:p>
            <a:pPr marL="742950" indent="-742950">
              <a:buFont typeface="+mj-lt"/>
              <a:buAutoNum type="arabicPeriod"/>
            </a:pPr>
            <a:r>
              <a:rPr lang="en-US" sz="2750" dirty="0" err="1">
                <a:latin typeface="Times Neue Roman" panose="020B0604020202020204" charset="0"/>
              </a:rPr>
              <a:t>Textfield</a:t>
            </a:r>
            <a:r>
              <a:rPr lang="en-US" sz="2750" dirty="0">
                <a:latin typeface="Times Neue Roman" panose="020B0604020202020204" charset="0"/>
              </a:rPr>
              <a:t>: </a:t>
            </a:r>
            <a:r>
              <a:rPr lang="en-US" sz="2750" dirty="0" err="1">
                <a:latin typeface="Times Neue Roman" panose="020B0604020202020204" charset="0"/>
              </a:rPr>
              <a:t>Nhập</a:t>
            </a:r>
            <a:r>
              <a:rPr lang="en-US" sz="2750" dirty="0">
                <a:latin typeface="Times Neue Roman" panose="020B0604020202020204" charset="0"/>
              </a:rPr>
              <a:t> SDT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2750" dirty="0" err="1">
                <a:latin typeface="Times Neue Roman" panose="020B0604020202020204" charset="0"/>
              </a:rPr>
              <a:t>Textfield</a:t>
            </a:r>
            <a:r>
              <a:rPr lang="en-US" sz="2750" dirty="0">
                <a:latin typeface="Times Neue Roman" panose="020B0604020202020204" charset="0"/>
              </a:rPr>
              <a:t>: </a:t>
            </a:r>
            <a:r>
              <a:rPr lang="en-US" sz="2750" dirty="0" err="1">
                <a:latin typeface="Times Neue Roman" panose="020B0604020202020204" charset="0"/>
              </a:rPr>
              <a:t>Nhập</a:t>
            </a:r>
            <a:r>
              <a:rPr lang="en-US" sz="2750" dirty="0">
                <a:latin typeface="Times Neue Roman" panose="020B0604020202020204" charset="0"/>
              </a:rPr>
              <a:t> </a:t>
            </a:r>
            <a:r>
              <a:rPr lang="en-US" sz="2750" dirty="0" err="1">
                <a:latin typeface="Times Neue Roman" panose="020B0604020202020204" charset="0"/>
              </a:rPr>
              <a:t>mật</a:t>
            </a:r>
            <a:r>
              <a:rPr lang="en-US" sz="2750" dirty="0">
                <a:latin typeface="Times Neue Roman" panose="020B0604020202020204" charset="0"/>
              </a:rPr>
              <a:t> </a:t>
            </a:r>
            <a:r>
              <a:rPr lang="en-US" sz="2750" dirty="0" err="1">
                <a:latin typeface="Times Neue Roman" panose="020B0604020202020204" charset="0"/>
              </a:rPr>
              <a:t>khẩu</a:t>
            </a:r>
            <a:endParaRPr lang="en-US" sz="2750" dirty="0">
              <a:latin typeface="Times Neue Roman" panose="020B0604020202020204" charset="0"/>
            </a:endParaRPr>
          </a:p>
          <a:p>
            <a:pPr marL="742950" indent="-742950">
              <a:buFont typeface="+mj-lt"/>
              <a:buAutoNum type="arabicPeriod"/>
            </a:pPr>
            <a:r>
              <a:rPr lang="en-US" sz="2750" dirty="0">
                <a:latin typeface="Times Neue Roman" panose="020B0604020202020204" charset="0"/>
              </a:rPr>
              <a:t>Checkbox: </a:t>
            </a:r>
            <a:r>
              <a:rPr lang="en-US" sz="2750" dirty="0" err="1">
                <a:latin typeface="Times Neue Roman" panose="020B0604020202020204" charset="0"/>
              </a:rPr>
              <a:t>chọn</a:t>
            </a:r>
            <a:r>
              <a:rPr lang="en-US" sz="2750" dirty="0">
                <a:latin typeface="Times Neue Roman" panose="020B0604020202020204" charset="0"/>
              </a:rPr>
              <a:t> </a:t>
            </a:r>
            <a:r>
              <a:rPr lang="en-US" sz="2750" dirty="0" err="1">
                <a:latin typeface="Times Neue Roman" panose="020B0604020202020204" charset="0"/>
              </a:rPr>
              <a:t>đồng</a:t>
            </a:r>
            <a:r>
              <a:rPr lang="en-US" sz="2750" dirty="0">
                <a:latin typeface="Times Neue Roman" panose="020B0604020202020204" charset="0"/>
              </a:rPr>
              <a:t> ý </a:t>
            </a:r>
            <a:r>
              <a:rPr lang="en-US" sz="2750" dirty="0" err="1">
                <a:latin typeface="Times Neue Roman" panose="020B0604020202020204" charset="0"/>
              </a:rPr>
              <a:t>các</a:t>
            </a:r>
            <a:r>
              <a:rPr lang="en-US" sz="2750" dirty="0">
                <a:latin typeface="Times Neue Roman" panose="020B0604020202020204" charset="0"/>
              </a:rPr>
              <a:t> </a:t>
            </a:r>
            <a:r>
              <a:rPr lang="en-US" sz="2750" dirty="0" err="1">
                <a:latin typeface="Times Neue Roman" panose="020B0604020202020204" charset="0"/>
              </a:rPr>
              <a:t>điều</a:t>
            </a:r>
            <a:r>
              <a:rPr lang="en-US" sz="2750" dirty="0">
                <a:latin typeface="Times Neue Roman" panose="020B0604020202020204" charset="0"/>
              </a:rPr>
              <a:t> </a:t>
            </a:r>
            <a:r>
              <a:rPr lang="en-US" sz="2750" dirty="0" err="1">
                <a:latin typeface="Times Neue Roman" panose="020B0604020202020204" charset="0"/>
              </a:rPr>
              <a:t>khoản</a:t>
            </a:r>
            <a:endParaRPr lang="en-US" sz="2750" dirty="0">
              <a:latin typeface="Times Neue Roman" panose="020B0604020202020204" charset="0"/>
            </a:endParaRPr>
          </a:p>
          <a:p>
            <a:pPr marL="742950" indent="-742950">
              <a:buFont typeface="+mj-lt"/>
              <a:buAutoNum type="arabicPeriod"/>
            </a:pPr>
            <a:r>
              <a:rPr lang="en-US" sz="2750" dirty="0">
                <a:latin typeface="Times Neue Roman" panose="020B0604020202020204" charset="0"/>
              </a:rPr>
              <a:t>Button: Thông tin </a:t>
            </a:r>
            <a:r>
              <a:rPr lang="en-US" sz="2750" dirty="0" err="1">
                <a:latin typeface="Times Neue Roman" panose="020B0604020202020204" charset="0"/>
              </a:rPr>
              <a:t>tài</a:t>
            </a:r>
            <a:r>
              <a:rPr lang="en-US" sz="2750" dirty="0">
                <a:latin typeface="Times Neue Roman" panose="020B0604020202020204" charset="0"/>
              </a:rPr>
              <a:t> </a:t>
            </a:r>
            <a:r>
              <a:rPr lang="en-US" sz="2750" dirty="0" err="1">
                <a:latin typeface="Times Neue Roman" panose="020B0604020202020204" charset="0"/>
              </a:rPr>
              <a:t>khoản</a:t>
            </a:r>
            <a:r>
              <a:rPr lang="en-US" sz="2750" dirty="0">
                <a:latin typeface="Times Neue Roman" panose="020B0604020202020204" charset="0"/>
              </a:rPr>
              <a:t>, </a:t>
            </a:r>
            <a:r>
              <a:rPr lang="en-US" sz="2750" dirty="0" err="1">
                <a:latin typeface="Times Neue Roman" panose="020B0604020202020204" charset="0"/>
              </a:rPr>
              <a:t>nhấn</a:t>
            </a:r>
            <a:r>
              <a:rPr lang="en-US" sz="2750" dirty="0">
                <a:latin typeface="Times Neue Roman" panose="020B0604020202020204" charset="0"/>
              </a:rPr>
              <a:t> </a:t>
            </a:r>
            <a:r>
              <a:rPr lang="en-US" sz="2750" dirty="0" err="1">
                <a:latin typeface="Times Neue Roman" panose="020B0604020202020204" charset="0"/>
              </a:rPr>
              <a:t>nút</a:t>
            </a:r>
            <a:r>
              <a:rPr lang="en-US" sz="2750" dirty="0">
                <a:latin typeface="Times Neue Roman" panose="020B0604020202020204" charset="0"/>
              </a:rPr>
              <a:t> </a:t>
            </a:r>
            <a:r>
              <a:rPr lang="en-US" sz="2750" dirty="0" err="1">
                <a:latin typeface="Times Neue Roman" panose="020B0604020202020204" charset="0"/>
              </a:rPr>
              <a:t>tiếp</a:t>
            </a:r>
            <a:r>
              <a:rPr lang="en-US" sz="2750" dirty="0">
                <a:latin typeface="Times Neue Roman" panose="020B0604020202020204" charset="0"/>
              </a:rPr>
              <a:t> </a:t>
            </a:r>
            <a:r>
              <a:rPr lang="en-US" sz="2750" dirty="0" err="1">
                <a:latin typeface="Times Neue Roman" panose="020B0604020202020204" charset="0"/>
              </a:rPr>
              <a:t>tục</a:t>
            </a:r>
            <a:r>
              <a:rPr lang="en-US" sz="2750" dirty="0">
                <a:latin typeface="Times Neue Roman" panose="020B0604020202020204" charset="0"/>
              </a:rPr>
              <a:t> </a:t>
            </a:r>
            <a:r>
              <a:rPr lang="en-US" sz="2750" dirty="0" err="1">
                <a:latin typeface="Times Neue Roman" panose="020B0604020202020204" charset="0"/>
              </a:rPr>
              <a:t>để</a:t>
            </a:r>
            <a:r>
              <a:rPr lang="en-US" sz="2750" dirty="0">
                <a:latin typeface="Times Neue Roman" panose="020B0604020202020204" charset="0"/>
              </a:rPr>
              <a:t> di </a:t>
            </a:r>
            <a:r>
              <a:rPr lang="en-US" sz="2750" dirty="0" err="1">
                <a:latin typeface="Times Neue Roman" panose="020B0604020202020204" charset="0"/>
              </a:rPr>
              <a:t>chuyển</a:t>
            </a:r>
            <a:r>
              <a:rPr lang="en-US" sz="2750" dirty="0">
                <a:latin typeface="Times Neue Roman" panose="020B0604020202020204" charset="0"/>
              </a:rPr>
              <a:t> </a:t>
            </a:r>
            <a:r>
              <a:rPr lang="en-US" sz="2750" dirty="0" err="1">
                <a:latin typeface="Times Neue Roman" panose="020B0604020202020204" charset="0"/>
              </a:rPr>
              <a:t>đến</a:t>
            </a:r>
            <a:r>
              <a:rPr lang="en-US" sz="2750" dirty="0">
                <a:latin typeface="Times Neue Roman" panose="020B0604020202020204" charset="0"/>
              </a:rPr>
              <a:t> </a:t>
            </a:r>
            <a:r>
              <a:rPr lang="en-US" sz="2750" dirty="0" err="1">
                <a:latin typeface="Times Neue Roman" panose="020B0604020202020204" charset="0"/>
              </a:rPr>
              <a:t>trang</a:t>
            </a:r>
            <a:r>
              <a:rPr lang="en-US" sz="2750" dirty="0">
                <a:latin typeface="Times Neue Roman" panose="020B0604020202020204" charset="0"/>
              </a:rPr>
              <a:t> </a:t>
            </a:r>
            <a:r>
              <a:rPr lang="en-US" sz="2750" dirty="0" err="1">
                <a:latin typeface="Times Neue Roman" panose="020B0604020202020204" charset="0"/>
              </a:rPr>
              <a:t>kế</a:t>
            </a:r>
            <a:r>
              <a:rPr lang="en-US" sz="2750" dirty="0">
                <a:latin typeface="Times Neue Roman" panose="020B0604020202020204" charset="0"/>
              </a:rPr>
              <a:t> </a:t>
            </a:r>
            <a:r>
              <a:rPr lang="en-US" sz="2750" dirty="0" err="1">
                <a:latin typeface="Times Neue Roman" panose="020B0604020202020204" charset="0"/>
              </a:rPr>
              <a:t>tiếp</a:t>
            </a:r>
            <a:endParaRPr lang="en-US" sz="2750" dirty="0">
              <a:latin typeface="Times Neue Roman" panose="020B0604020202020204" charset="0"/>
            </a:endParaRPr>
          </a:p>
          <a:p>
            <a:pPr marL="742950" indent="-742950">
              <a:buFont typeface="+mj-lt"/>
              <a:buAutoNum type="arabicPeriod"/>
            </a:pPr>
            <a:r>
              <a:rPr lang="en-US" sz="2750" dirty="0" err="1">
                <a:latin typeface="Times Neue Roman" panose="020B0604020202020204" charset="0"/>
              </a:rPr>
              <a:t>Textfield</a:t>
            </a:r>
            <a:r>
              <a:rPr lang="en-US" sz="2750" dirty="0">
                <a:latin typeface="Times Neue Roman" panose="020B0604020202020204" charset="0"/>
              </a:rPr>
              <a:t> </a:t>
            </a:r>
            <a:r>
              <a:rPr lang="en-US" sz="2750" dirty="0" err="1">
                <a:latin typeface="Times Neue Roman" panose="020B0604020202020204" charset="0"/>
              </a:rPr>
              <a:t>Nhập</a:t>
            </a:r>
            <a:r>
              <a:rPr lang="en-US" sz="2750" dirty="0">
                <a:latin typeface="Times Neue Roman" panose="020B0604020202020204" charset="0"/>
              </a:rPr>
              <a:t> </a:t>
            </a:r>
            <a:r>
              <a:rPr lang="en-US" sz="2750" dirty="0" err="1">
                <a:latin typeface="Times Neue Roman" panose="020B0604020202020204" charset="0"/>
              </a:rPr>
              <a:t>mã</a:t>
            </a:r>
            <a:r>
              <a:rPr lang="en-US" sz="2750" dirty="0">
                <a:latin typeface="Times Neue Roman" panose="020B0604020202020204" charset="0"/>
              </a:rPr>
              <a:t> OTP </a:t>
            </a:r>
            <a:r>
              <a:rPr lang="en-US" sz="2750" dirty="0" err="1">
                <a:latin typeface="Times Neue Roman" panose="020B0604020202020204" charset="0"/>
              </a:rPr>
              <a:t>gửi</a:t>
            </a:r>
            <a:r>
              <a:rPr lang="en-US" sz="2750" dirty="0">
                <a:latin typeface="Times Neue Roman" panose="020B0604020202020204" charset="0"/>
              </a:rPr>
              <a:t> </a:t>
            </a:r>
            <a:r>
              <a:rPr lang="en-US" sz="2750" dirty="0" err="1">
                <a:latin typeface="Times Neue Roman" panose="020B0604020202020204" charset="0"/>
              </a:rPr>
              <a:t>về</a:t>
            </a:r>
            <a:r>
              <a:rPr lang="en-US" sz="2750" dirty="0">
                <a:latin typeface="Times Neue Roman" panose="020B0604020202020204" charset="0"/>
              </a:rPr>
              <a:t> </a:t>
            </a:r>
            <a:r>
              <a:rPr lang="en-US" sz="2750" dirty="0" err="1">
                <a:latin typeface="Times Neue Roman" panose="020B0604020202020204" charset="0"/>
              </a:rPr>
              <a:t>số</a:t>
            </a:r>
            <a:r>
              <a:rPr lang="en-US" sz="2750" dirty="0">
                <a:latin typeface="Times Neue Roman" panose="020B0604020202020204" charset="0"/>
              </a:rPr>
              <a:t> </a:t>
            </a:r>
            <a:r>
              <a:rPr lang="en-US" sz="2750" dirty="0" err="1">
                <a:latin typeface="Times Neue Roman" panose="020B0604020202020204" charset="0"/>
              </a:rPr>
              <a:t>điện</a:t>
            </a:r>
            <a:r>
              <a:rPr lang="en-US" sz="2750" dirty="0">
                <a:latin typeface="Times Neue Roman" panose="020B0604020202020204" charset="0"/>
              </a:rPr>
              <a:t> </a:t>
            </a:r>
            <a:r>
              <a:rPr lang="en-US" sz="2750" dirty="0" err="1">
                <a:latin typeface="Times Neue Roman" panose="020B0604020202020204" charset="0"/>
              </a:rPr>
              <a:t>thoại</a:t>
            </a:r>
            <a:endParaRPr lang="en-US" sz="2750" dirty="0">
              <a:latin typeface="Times Neue Roman" panose="020B0604020202020204" charset="0"/>
            </a:endParaRPr>
          </a:p>
          <a:p>
            <a:pPr marL="742950" indent="-742950">
              <a:buFont typeface="+mj-lt"/>
              <a:buAutoNum type="arabicPeriod"/>
            </a:pPr>
            <a:r>
              <a:rPr lang="en-US" sz="2750" dirty="0">
                <a:latin typeface="Times Neue Roman" panose="020B0604020202020204" charset="0"/>
              </a:rPr>
              <a:t>Button: </a:t>
            </a:r>
            <a:r>
              <a:rPr lang="en-US" sz="2750" dirty="0" err="1">
                <a:latin typeface="Times Neue Roman" panose="020B0604020202020204" charset="0"/>
              </a:rPr>
              <a:t>Nhấn</a:t>
            </a:r>
            <a:r>
              <a:rPr lang="en-US" sz="2750" dirty="0">
                <a:latin typeface="Times Neue Roman" panose="020B0604020202020204" charset="0"/>
              </a:rPr>
              <a:t> ‘</a:t>
            </a:r>
            <a:r>
              <a:rPr lang="en-US" sz="2750" dirty="0" err="1">
                <a:latin typeface="Times Neue Roman" panose="020B0604020202020204" charset="0"/>
              </a:rPr>
              <a:t>tiếp</a:t>
            </a:r>
            <a:r>
              <a:rPr lang="en-US" sz="2750" dirty="0">
                <a:latin typeface="Times Neue Roman" panose="020B0604020202020204" charset="0"/>
              </a:rPr>
              <a:t> </a:t>
            </a:r>
            <a:r>
              <a:rPr lang="en-US" sz="2750" dirty="0" err="1">
                <a:latin typeface="Times Neue Roman" panose="020B0604020202020204" charset="0"/>
              </a:rPr>
              <a:t>túc</a:t>
            </a:r>
            <a:r>
              <a:rPr lang="en-US" sz="2750" dirty="0">
                <a:latin typeface="Times Neue Roman" panose="020B0604020202020204" charset="0"/>
              </a:rPr>
              <a:t>’ </a:t>
            </a:r>
            <a:r>
              <a:rPr lang="en-US" sz="2750" dirty="0" err="1">
                <a:latin typeface="Times Neue Roman" panose="020B0604020202020204" charset="0"/>
              </a:rPr>
              <a:t>để</a:t>
            </a:r>
            <a:r>
              <a:rPr lang="en-US" sz="2750" dirty="0">
                <a:latin typeface="Times Neue Roman" panose="020B0604020202020204" charset="0"/>
              </a:rPr>
              <a:t> </a:t>
            </a:r>
            <a:r>
              <a:rPr lang="en-US" sz="2750" dirty="0" err="1">
                <a:latin typeface="Times Neue Roman" panose="020B0604020202020204" charset="0"/>
              </a:rPr>
              <a:t>xác</a:t>
            </a:r>
            <a:r>
              <a:rPr lang="en-US" sz="2750" dirty="0">
                <a:latin typeface="Times Neue Roman" panose="020B0604020202020204" charset="0"/>
              </a:rPr>
              <a:t> </a:t>
            </a:r>
            <a:r>
              <a:rPr lang="en-US" sz="2750" dirty="0" err="1">
                <a:latin typeface="Times Neue Roman" panose="020B0604020202020204" charset="0"/>
              </a:rPr>
              <a:t>nhận</a:t>
            </a:r>
            <a:r>
              <a:rPr lang="en-US" sz="2750" dirty="0">
                <a:latin typeface="Times Neue Roman" panose="020B0604020202020204" charset="0"/>
              </a:rPr>
              <a:t> </a:t>
            </a:r>
            <a:r>
              <a:rPr lang="en-US" sz="2750" dirty="0" err="1">
                <a:latin typeface="Times Neue Roman" panose="020B0604020202020204" charset="0"/>
              </a:rPr>
              <a:t>và</a:t>
            </a:r>
            <a:r>
              <a:rPr lang="en-US" sz="2750" dirty="0">
                <a:latin typeface="Times Neue Roman" panose="020B0604020202020204" charset="0"/>
              </a:rPr>
              <a:t> di </a:t>
            </a:r>
            <a:r>
              <a:rPr lang="en-US" sz="2750" dirty="0" err="1">
                <a:latin typeface="Times Neue Roman" panose="020B0604020202020204" charset="0"/>
              </a:rPr>
              <a:t>chuyển</a:t>
            </a:r>
            <a:r>
              <a:rPr lang="en-US" sz="2750" dirty="0">
                <a:latin typeface="Times Neue Roman" panose="020B0604020202020204" charset="0"/>
              </a:rPr>
              <a:t> </a:t>
            </a:r>
            <a:r>
              <a:rPr lang="en-US" sz="2750" dirty="0" err="1">
                <a:latin typeface="Times Neue Roman" panose="020B0604020202020204" charset="0"/>
              </a:rPr>
              <a:t>vào</a:t>
            </a:r>
            <a:r>
              <a:rPr lang="en-US" sz="2750" dirty="0">
                <a:latin typeface="Times Neue Roman" panose="020B0604020202020204" charset="0"/>
              </a:rPr>
              <a:t> </a:t>
            </a:r>
            <a:r>
              <a:rPr lang="en-US" sz="2750" dirty="0" err="1">
                <a:latin typeface="Times Neue Roman" panose="020B0604020202020204" charset="0"/>
              </a:rPr>
              <a:t>trang</a:t>
            </a:r>
            <a:r>
              <a:rPr lang="en-US" sz="2750" dirty="0">
                <a:latin typeface="Times Neue Roman" panose="020B0604020202020204" charset="0"/>
              </a:rPr>
              <a:t> home. </a:t>
            </a:r>
          </a:p>
        </p:txBody>
      </p:sp>
      <p:sp>
        <p:nvSpPr>
          <p:cNvPr id="13" name="TextBox 2">
            <a:extLst>
              <a:ext uri="{FF2B5EF4-FFF2-40B4-BE49-F238E27FC236}">
                <a16:creationId xmlns:a16="http://schemas.microsoft.com/office/drawing/2014/main" id="{8DA199D5-C70B-B2FB-6524-547F6488F1F0}"/>
              </a:ext>
            </a:extLst>
          </p:cNvPr>
          <p:cNvSpPr txBox="1"/>
          <p:nvPr/>
        </p:nvSpPr>
        <p:spPr>
          <a:xfrm>
            <a:off x="1066800" y="1573648"/>
            <a:ext cx="9182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>
                <a:solidFill>
                  <a:schemeClr val="tx2"/>
                </a:solidFill>
                <a:latin typeface="Times Neue Roman" panose="020B0604020202020204" charset="0"/>
              </a:rPr>
              <a:t>Chức</a:t>
            </a:r>
            <a:r>
              <a:rPr lang="en-US" sz="3600" dirty="0">
                <a:solidFill>
                  <a:schemeClr val="tx2"/>
                </a:solidFill>
                <a:latin typeface="Times Neue Roman" panose="020B0604020202020204" charset="0"/>
              </a:rPr>
              <a:t> </a:t>
            </a:r>
            <a:r>
              <a:rPr lang="en-US" sz="3600" dirty="0" err="1">
                <a:solidFill>
                  <a:schemeClr val="tx2"/>
                </a:solidFill>
                <a:latin typeface="Times Neue Roman" panose="020B0604020202020204" charset="0"/>
              </a:rPr>
              <a:t>năng</a:t>
            </a:r>
            <a:r>
              <a:rPr lang="en-US" sz="3600" dirty="0">
                <a:solidFill>
                  <a:schemeClr val="tx2"/>
                </a:solidFill>
                <a:latin typeface="Times Neue Roman" panose="020B0604020202020204" charset="0"/>
              </a:rPr>
              <a:t> </a:t>
            </a:r>
            <a:r>
              <a:rPr lang="en-US" sz="3600" dirty="0" err="1">
                <a:solidFill>
                  <a:schemeClr val="tx2"/>
                </a:solidFill>
                <a:latin typeface="Times Neue Roman" panose="020B0604020202020204" charset="0"/>
              </a:rPr>
              <a:t>đăng</a:t>
            </a:r>
            <a:r>
              <a:rPr lang="en-US" sz="3600" dirty="0">
                <a:solidFill>
                  <a:schemeClr val="tx2"/>
                </a:solidFill>
                <a:latin typeface="Times Neue Roman" panose="020B0604020202020204" charset="0"/>
              </a:rPr>
              <a:t> </a:t>
            </a:r>
            <a:r>
              <a:rPr lang="en-US" sz="3600" dirty="0" err="1">
                <a:solidFill>
                  <a:schemeClr val="tx2"/>
                </a:solidFill>
                <a:latin typeface="Times Neue Roman" panose="020B0604020202020204" charset="0"/>
              </a:rPr>
              <a:t>ký</a:t>
            </a:r>
            <a:r>
              <a:rPr lang="en-US" sz="3600" dirty="0">
                <a:solidFill>
                  <a:schemeClr val="tx2"/>
                </a:solidFill>
                <a:latin typeface="Times Neue Roman" panose="020B0604020202020204" charset="0"/>
              </a:rPr>
              <a:t> </a:t>
            </a:r>
            <a:r>
              <a:rPr lang="en-US" sz="3600" dirty="0" err="1">
                <a:solidFill>
                  <a:schemeClr val="tx2"/>
                </a:solidFill>
                <a:latin typeface="Times Neue Roman" panose="020B0604020202020204" charset="0"/>
              </a:rPr>
              <a:t>cho</a:t>
            </a:r>
            <a:r>
              <a:rPr lang="en-US" sz="3600" dirty="0">
                <a:solidFill>
                  <a:schemeClr val="tx2"/>
                </a:solidFill>
                <a:latin typeface="Times Neue Roman" panose="020B0604020202020204" charset="0"/>
              </a:rPr>
              <a:t> app mobile</a:t>
            </a:r>
          </a:p>
        </p:txBody>
      </p:sp>
      <p:pic>
        <p:nvPicPr>
          <p:cNvPr id="14" name="Picture 1">
            <a:extLst>
              <a:ext uri="{FF2B5EF4-FFF2-40B4-BE49-F238E27FC236}">
                <a16:creationId xmlns:a16="http://schemas.microsoft.com/office/drawing/2014/main" id="{94CD62A3-51AB-CDD0-8781-FB0211D35F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441"/>
          <a:stretch/>
        </p:blipFill>
        <p:spPr>
          <a:xfrm>
            <a:off x="764535" y="2562879"/>
            <a:ext cx="11122665" cy="7502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416087"/>
      </p:ext>
    </p:extLst>
  </p:cSld>
  <p:clrMapOvr>
    <a:masterClrMapping/>
  </p:clrMapOvr>
  <p:transition spd="slow"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10"/>
          <p:cNvGrpSpPr/>
          <p:nvPr/>
        </p:nvGrpSpPr>
        <p:grpSpPr>
          <a:xfrm>
            <a:off x="-14288" y="0"/>
            <a:ext cx="18288000" cy="10287000"/>
            <a:chOff x="0" y="0"/>
            <a:chExt cx="2901629" cy="3479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901629" cy="3479800"/>
            </a:xfrm>
            <a:custGeom>
              <a:avLst/>
              <a:gdLst/>
              <a:ahLst/>
              <a:cxnLst/>
              <a:rect l="l" t="t" r="r" b="b"/>
              <a:pathLst>
                <a:path w="2901629" h="3479800">
                  <a:moveTo>
                    <a:pt x="2777169" y="3479800"/>
                  </a:moveTo>
                  <a:lnTo>
                    <a:pt x="124460" y="3479800"/>
                  </a:lnTo>
                  <a:cubicBezTo>
                    <a:pt x="55880" y="3479800"/>
                    <a:pt x="0" y="3423920"/>
                    <a:pt x="0" y="33553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777169" y="0"/>
                  </a:lnTo>
                  <a:cubicBezTo>
                    <a:pt x="2845749" y="0"/>
                    <a:pt x="2901629" y="55880"/>
                    <a:pt x="2901629" y="124460"/>
                  </a:cubicBezTo>
                  <a:lnTo>
                    <a:pt x="2901629" y="3355340"/>
                  </a:lnTo>
                  <a:cubicBezTo>
                    <a:pt x="2901629" y="3423920"/>
                    <a:pt x="2845749" y="3479800"/>
                    <a:pt x="2777169" y="3479800"/>
                  </a:cubicBezTo>
                  <a:close/>
                </a:path>
              </a:pathLst>
            </a:custGeom>
            <a:solidFill>
              <a:srgbClr val="B8D6F6"/>
            </a:solidFill>
          </p:spPr>
          <p:txBody>
            <a:bodyPr/>
            <a:lstStyle/>
            <a:p>
              <a:endParaRPr lang="en-US" dirty="0"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535777" y="3136900"/>
            <a:ext cx="5600936" cy="1220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0107"/>
              </a:lnSpc>
            </a:pPr>
            <a:endParaRPr lang="en-US" sz="7775" dirty="0">
              <a:solidFill>
                <a:srgbClr val="0F3256"/>
              </a:solidFill>
              <a:latin typeface="Roboto Bold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FF21812-B07F-6D8F-E367-46BA6F1E8A40}"/>
              </a:ext>
            </a:extLst>
          </p:cNvPr>
          <p:cNvSpPr txBox="1"/>
          <p:nvPr/>
        </p:nvSpPr>
        <p:spPr>
          <a:xfrm>
            <a:off x="10972800" y="342900"/>
            <a:ext cx="640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>
                <a:solidFill>
                  <a:schemeClr val="tx2"/>
                </a:solidFill>
                <a:latin typeface="Times Neue Roman" panose="020B0604020202020204" charset="0"/>
              </a:rPr>
              <a:t>Nội</a:t>
            </a:r>
            <a:r>
              <a:rPr lang="en-US" sz="3600" b="1" dirty="0">
                <a:solidFill>
                  <a:schemeClr val="tx2"/>
                </a:solidFill>
                <a:latin typeface="Times Neue Roman" panose="020B0604020202020204" charset="0"/>
              </a:rPr>
              <a:t> dung 5: </a:t>
            </a:r>
            <a:r>
              <a:rPr lang="en-US" sz="3600" b="1" dirty="0" err="1">
                <a:solidFill>
                  <a:schemeClr val="tx2"/>
                </a:solidFill>
                <a:latin typeface="Times Neue Roman" panose="020B0604020202020204" charset="0"/>
              </a:rPr>
              <a:t>Hiện</a:t>
            </a:r>
            <a:r>
              <a:rPr lang="en-US" sz="3600" b="1" dirty="0">
                <a:solidFill>
                  <a:schemeClr val="tx2"/>
                </a:solidFill>
                <a:latin typeface="Times Neue Roman" panose="020B0604020202020204" charset="0"/>
              </a:rPr>
              <a:t> </a:t>
            </a:r>
            <a:r>
              <a:rPr lang="en-US" sz="3600" b="1" dirty="0" err="1">
                <a:solidFill>
                  <a:schemeClr val="tx2"/>
                </a:solidFill>
                <a:latin typeface="Times Neue Roman" panose="020B0604020202020204" charset="0"/>
              </a:rPr>
              <a:t>thực</a:t>
            </a:r>
            <a:r>
              <a:rPr lang="en-US" sz="3600" b="1" dirty="0">
                <a:solidFill>
                  <a:schemeClr val="tx2"/>
                </a:solidFill>
                <a:latin typeface="Times Neue Roman" panose="020B0604020202020204" charset="0"/>
              </a:rPr>
              <a:t> </a:t>
            </a:r>
            <a:r>
              <a:rPr lang="en-US" sz="3600" b="1" dirty="0" err="1">
                <a:solidFill>
                  <a:schemeClr val="tx2"/>
                </a:solidFill>
                <a:latin typeface="Times Neue Roman" panose="020B0604020202020204" charset="0"/>
              </a:rPr>
              <a:t>ứng</a:t>
            </a:r>
            <a:r>
              <a:rPr lang="en-US" sz="3600" b="1" dirty="0">
                <a:solidFill>
                  <a:schemeClr val="tx2"/>
                </a:solidFill>
                <a:latin typeface="Times Neue Roman" panose="020B0604020202020204" charset="0"/>
              </a:rPr>
              <a:t> </a:t>
            </a:r>
            <a:r>
              <a:rPr lang="en-US" sz="3600" b="1" dirty="0" err="1">
                <a:solidFill>
                  <a:schemeClr val="tx2"/>
                </a:solidFill>
                <a:latin typeface="Times Neue Roman" panose="020B0604020202020204" charset="0"/>
              </a:rPr>
              <a:t>dụng</a:t>
            </a:r>
            <a:endParaRPr lang="en-US" sz="3600" b="1" dirty="0">
              <a:solidFill>
                <a:schemeClr val="tx2"/>
              </a:solidFill>
              <a:latin typeface="Times Neue Roman" panose="020B060402020202020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8D428D-E590-B1C9-7AE9-18E767DFBE77}"/>
              </a:ext>
            </a:extLst>
          </p:cNvPr>
          <p:cNvSpPr txBox="1"/>
          <p:nvPr/>
        </p:nvSpPr>
        <p:spPr>
          <a:xfrm>
            <a:off x="866435" y="814792"/>
            <a:ext cx="9182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u="sng" dirty="0">
                <a:solidFill>
                  <a:schemeClr val="tx2"/>
                </a:solidFill>
                <a:latin typeface="Times Neue Roman" panose="020B0604020202020204" charset="0"/>
              </a:rPr>
              <a:t>2.Màn </a:t>
            </a:r>
            <a:r>
              <a:rPr lang="en-US" sz="3600" u="sng" dirty="0" err="1">
                <a:solidFill>
                  <a:schemeClr val="tx2"/>
                </a:solidFill>
                <a:latin typeface="Times Neue Roman" panose="020B0604020202020204" charset="0"/>
              </a:rPr>
              <a:t>hình</a:t>
            </a:r>
            <a:r>
              <a:rPr lang="en-US" sz="3600" u="sng" dirty="0">
                <a:solidFill>
                  <a:schemeClr val="tx2"/>
                </a:solidFill>
                <a:latin typeface="Times Neue Roman" panose="020B0604020202020204" charset="0"/>
              </a:rPr>
              <a:t> </a:t>
            </a:r>
            <a:r>
              <a:rPr lang="en-US" sz="3600" u="sng" dirty="0" err="1">
                <a:solidFill>
                  <a:schemeClr val="tx2"/>
                </a:solidFill>
                <a:latin typeface="Times Neue Roman" panose="020B0604020202020204" charset="0"/>
              </a:rPr>
              <a:t>hiện</a:t>
            </a:r>
            <a:r>
              <a:rPr lang="en-US" sz="3600" u="sng" dirty="0">
                <a:solidFill>
                  <a:schemeClr val="tx2"/>
                </a:solidFill>
                <a:latin typeface="Times Neue Roman" panose="020B0604020202020204" charset="0"/>
              </a:rPr>
              <a:t> </a:t>
            </a:r>
            <a:r>
              <a:rPr lang="en-US" sz="3600" u="sng" dirty="0" err="1">
                <a:solidFill>
                  <a:schemeClr val="tx2"/>
                </a:solidFill>
                <a:latin typeface="Times Neue Roman" panose="020B0604020202020204" charset="0"/>
              </a:rPr>
              <a:t>thực</a:t>
            </a:r>
            <a:r>
              <a:rPr lang="en-US" sz="3600" u="sng" dirty="0">
                <a:solidFill>
                  <a:schemeClr val="tx2"/>
                </a:solidFill>
                <a:latin typeface="Times Neue Roman" panose="020B0604020202020204" charset="0"/>
              </a:rPr>
              <a:t>: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02A892B-AF47-7E33-0B46-FCA05F2F6927}"/>
              </a:ext>
            </a:extLst>
          </p:cNvPr>
          <p:cNvSpPr/>
          <p:nvPr/>
        </p:nvSpPr>
        <p:spPr>
          <a:xfrm>
            <a:off x="1535777" y="2565618"/>
            <a:ext cx="15330698" cy="753088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" name="Group 8">
            <a:extLst>
              <a:ext uri="{FF2B5EF4-FFF2-40B4-BE49-F238E27FC236}">
                <a16:creationId xmlns:a16="http://schemas.microsoft.com/office/drawing/2014/main" id="{B29E5880-C4FE-B73F-A16F-0A7A475A9279}"/>
              </a:ext>
            </a:extLst>
          </p:cNvPr>
          <p:cNvGrpSpPr/>
          <p:nvPr/>
        </p:nvGrpSpPr>
        <p:grpSpPr>
          <a:xfrm>
            <a:off x="17259300" y="9249044"/>
            <a:ext cx="817361" cy="816339"/>
            <a:chOff x="0" y="0"/>
            <a:chExt cx="1089815" cy="1088453"/>
          </a:xfrm>
        </p:grpSpPr>
        <p:pic>
          <p:nvPicPr>
            <p:cNvPr id="6" name="Picture 9">
              <a:extLst>
                <a:ext uri="{FF2B5EF4-FFF2-40B4-BE49-F238E27FC236}">
                  <a16:creationId xmlns:a16="http://schemas.microsoft.com/office/drawing/2014/main" id="{56627C51-AA51-2D48-5658-B4C69D8FB24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1089815" cy="1088453"/>
            </a:xfrm>
            <a:prstGeom prst="rect">
              <a:avLst/>
            </a:prstGeom>
          </p:spPr>
        </p:pic>
        <p:sp>
          <p:nvSpPr>
            <p:cNvPr id="7" name="TextBox 10">
              <a:extLst>
                <a:ext uri="{FF2B5EF4-FFF2-40B4-BE49-F238E27FC236}">
                  <a16:creationId xmlns:a16="http://schemas.microsoft.com/office/drawing/2014/main" id="{0913F989-ACD7-8491-58BB-95329E725F6A}"/>
                </a:ext>
              </a:extLst>
            </p:cNvPr>
            <p:cNvSpPr txBox="1"/>
            <p:nvPr/>
          </p:nvSpPr>
          <p:spPr>
            <a:xfrm>
              <a:off x="179935" y="307654"/>
              <a:ext cx="729946" cy="4360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730"/>
                </a:lnSpc>
              </a:pPr>
              <a:r>
                <a:rPr lang="en-US" sz="2100" spc="-63" dirty="0">
                  <a:solidFill>
                    <a:srgbClr val="0F3256"/>
                  </a:solidFill>
                  <a:latin typeface="Roboto"/>
                </a:rPr>
                <a:t>17</a:t>
              </a:r>
            </a:p>
          </p:txBody>
        </p:sp>
      </p:grpSp>
      <p:sp>
        <p:nvSpPr>
          <p:cNvPr id="9" name="TextBox 2">
            <a:extLst>
              <a:ext uri="{FF2B5EF4-FFF2-40B4-BE49-F238E27FC236}">
                <a16:creationId xmlns:a16="http://schemas.microsoft.com/office/drawing/2014/main" id="{334C9498-303A-AD79-EBBD-C1793A40C085}"/>
              </a:ext>
            </a:extLst>
          </p:cNvPr>
          <p:cNvSpPr txBox="1"/>
          <p:nvPr/>
        </p:nvSpPr>
        <p:spPr>
          <a:xfrm>
            <a:off x="9201126" y="3088391"/>
            <a:ext cx="7298344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sz="3400" dirty="0">
                <a:latin typeface="Times Neue Roman" panose="020B0604020202020204" charset="0"/>
              </a:rPr>
              <a:t>Button:  </a:t>
            </a:r>
            <a:r>
              <a:rPr lang="en-US" sz="3400" dirty="0" err="1">
                <a:latin typeface="Times Neue Roman" panose="020B0604020202020204" charset="0"/>
              </a:rPr>
              <a:t>Tuỳ</a:t>
            </a:r>
            <a:r>
              <a:rPr lang="en-US" sz="3400" dirty="0">
                <a:latin typeface="Times Neue Roman" panose="020B0604020202020204" charset="0"/>
              </a:rPr>
              <a:t> </a:t>
            </a:r>
            <a:r>
              <a:rPr lang="en-US" sz="3400" dirty="0" err="1">
                <a:latin typeface="Times Neue Roman" panose="020B0604020202020204" charset="0"/>
              </a:rPr>
              <a:t>chọn</a:t>
            </a:r>
            <a:r>
              <a:rPr lang="en-US" sz="3400" dirty="0">
                <a:latin typeface="Times Neue Roman" panose="020B0604020202020204" charset="0"/>
              </a:rPr>
              <a:t> </a:t>
            </a:r>
            <a:r>
              <a:rPr lang="en-US" sz="3400" dirty="0" err="1">
                <a:latin typeface="Times Neue Roman" panose="020B0604020202020204" charset="0"/>
              </a:rPr>
              <a:t>đăng</a:t>
            </a:r>
            <a:r>
              <a:rPr lang="en-US" sz="3400" dirty="0">
                <a:latin typeface="Times Neue Roman" panose="020B0604020202020204" charset="0"/>
              </a:rPr>
              <a:t> </a:t>
            </a:r>
            <a:r>
              <a:rPr lang="en-US" sz="3400" dirty="0" err="1">
                <a:latin typeface="Times Neue Roman" panose="020B0604020202020204" charset="0"/>
              </a:rPr>
              <a:t>nhập</a:t>
            </a:r>
            <a:endParaRPr lang="en-US" sz="3400" dirty="0">
              <a:latin typeface="Times Neue Roman" panose="020B0604020202020204" charset="0"/>
            </a:endParaRPr>
          </a:p>
          <a:p>
            <a:pPr marL="742950" indent="-742950">
              <a:buFont typeface="+mj-lt"/>
              <a:buAutoNum type="arabicPeriod"/>
            </a:pPr>
            <a:r>
              <a:rPr lang="en-US" sz="3400" dirty="0">
                <a:latin typeface="Times Neue Roman" panose="020B0604020202020204" charset="0"/>
              </a:rPr>
              <a:t>Button:  </a:t>
            </a:r>
            <a:r>
              <a:rPr lang="en-US" sz="3400" dirty="0" err="1">
                <a:latin typeface="Times Neue Roman" panose="020B0604020202020204" charset="0"/>
              </a:rPr>
              <a:t>Tuỳ</a:t>
            </a:r>
            <a:r>
              <a:rPr lang="en-US" sz="3400" dirty="0">
                <a:latin typeface="Times Neue Roman" panose="020B0604020202020204" charset="0"/>
              </a:rPr>
              <a:t> </a:t>
            </a:r>
            <a:r>
              <a:rPr lang="en-US" sz="3400" dirty="0" err="1">
                <a:latin typeface="Times Neue Roman" panose="020B0604020202020204" charset="0"/>
              </a:rPr>
              <a:t>chọn</a:t>
            </a:r>
            <a:r>
              <a:rPr lang="en-US" sz="3400" dirty="0">
                <a:latin typeface="Times Neue Roman" panose="020B0604020202020204" charset="0"/>
              </a:rPr>
              <a:t> </a:t>
            </a:r>
            <a:r>
              <a:rPr lang="en-US" sz="3400" dirty="0" err="1">
                <a:latin typeface="Times Neue Roman" panose="020B0604020202020204" charset="0"/>
              </a:rPr>
              <a:t>đăng</a:t>
            </a:r>
            <a:r>
              <a:rPr lang="en-US" sz="3400" dirty="0">
                <a:latin typeface="Times Neue Roman" panose="020B0604020202020204" charset="0"/>
              </a:rPr>
              <a:t> </a:t>
            </a:r>
            <a:r>
              <a:rPr lang="en-US" sz="3400" dirty="0" err="1">
                <a:latin typeface="Times Neue Roman" panose="020B0604020202020204" charset="0"/>
              </a:rPr>
              <a:t>ký</a:t>
            </a:r>
            <a:r>
              <a:rPr lang="en-US" sz="3400" dirty="0">
                <a:latin typeface="Times Neue Roman" panose="020B0604020202020204" charset="0"/>
              </a:rPr>
              <a:t> </a:t>
            </a:r>
            <a:r>
              <a:rPr lang="en-US" sz="3400" dirty="0" err="1">
                <a:latin typeface="Times Neue Roman" panose="020B0604020202020204" charset="0"/>
              </a:rPr>
              <a:t>tài</a:t>
            </a:r>
            <a:r>
              <a:rPr lang="en-US" sz="3400" dirty="0">
                <a:latin typeface="Times Neue Roman" panose="020B0604020202020204" charset="0"/>
              </a:rPr>
              <a:t> </a:t>
            </a:r>
            <a:r>
              <a:rPr lang="en-US" sz="3400" dirty="0" err="1">
                <a:latin typeface="Times Neue Roman" panose="020B0604020202020204" charset="0"/>
              </a:rPr>
              <a:t>khoản</a:t>
            </a:r>
            <a:endParaRPr lang="en-US" sz="3400" dirty="0">
              <a:latin typeface="Times Neue Roman" panose="020B0604020202020204" charset="0"/>
            </a:endParaRPr>
          </a:p>
          <a:p>
            <a:pPr marL="742950" indent="-742950">
              <a:buFont typeface="+mj-lt"/>
              <a:buAutoNum type="arabicPeriod"/>
            </a:pPr>
            <a:r>
              <a:rPr lang="en-US" sz="3400" dirty="0">
                <a:latin typeface="Times Neue Roman" panose="020B0604020202020204" charset="0"/>
              </a:rPr>
              <a:t>Toggle: </a:t>
            </a:r>
            <a:r>
              <a:rPr lang="en-US" sz="3400" dirty="0" err="1">
                <a:latin typeface="Times Neue Roman" panose="020B0604020202020204" charset="0"/>
              </a:rPr>
              <a:t>Chuyển</a:t>
            </a:r>
            <a:r>
              <a:rPr lang="en-US" sz="3400" dirty="0">
                <a:latin typeface="Times Neue Roman" panose="020B0604020202020204" charset="0"/>
              </a:rPr>
              <a:t> </a:t>
            </a:r>
            <a:r>
              <a:rPr lang="en-US" sz="3400" dirty="0" err="1">
                <a:latin typeface="Times Neue Roman" panose="020B0604020202020204" charset="0"/>
              </a:rPr>
              <a:t>đổi</a:t>
            </a:r>
            <a:r>
              <a:rPr lang="en-US" sz="3400" dirty="0">
                <a:latin typeface="Times Neue Roman" panose="020B0604020202020204" charset="0"/>
              </a:rPr>
              <a:t> </a:t>
            </a:r>
            <a:r>
              <a:rPr lang="en-US" sz="3400" dirty="0" err="1">
                <a:latin typeface="Times Neue Roman" panose="020B0604020202020204" charset="0"/>
              </a:rPr>
              <a:t>ngôn</a:t>
            </a:r>
            <a:r>
              <a:rPr lang="en-US" sz="3400" dirty="0">
                <a:latin typeface="Times Neue Roman" panose="020B0604020202020204" charset="0"/>
              </a:rPr>
              <a:t> </a:t>
            </a:r>
            <a:r>
              <a:rPr lang="en-US" sz="3400" dirty="0" err="1">
                <a:latin typeface="Times Neue Roman" panose="020B0604020202020204" charset="0"/>
              </a:rPr>
              <a:t>ngữ</a:t>
            </a:r>
            <a:endParaRPr lang="en-US" sz="3400" dirty="0">
              <a:latin typeface="Times Neue Roman" panose="020B0604020202020204" charset="0"/>
            </a:endParaRPr>
          </a:p>
          <a:p>
            <a:pPr marL="742950" indent="-742950">
              <a:buFont typeface="+mj-lt"/>
              <a:buAutoNum type="arabicPeriod"/>
            </a:pPr>
            <a:r>
              <a:rPr lang="en-US" sz="3400" dirty="0" err="1">
                <a:latin typeface="Times Neue Roman" panose="020B0604020202020204" charset="0"/>
              </a:rPr>
              <a:t>Textfield</a:t>
            </a:r>
            <a:r>
              <a:rPr lang="en-US" sz="3400" dirty="0">
                <a:latin typeface="Times Neue Roman" panose="020B0604020202020204" charset="0"/>
              </a:rPr>
              <a:t>: </a:t>
            </a:r>
            <a:r>
              <a:rPr lang="en-US" sz="3400" dirty="0" err="1">
                <a:latin typeface="Times Neue Roman" panose="020B0604020202020204" charset="0"/>
              </a:rPr>
              <a:t>Nhập</a:t>
            </a:r>
            <a:r>
              <a:rPr lang="en-US" sz="3400" dirty="0">
                <a:latin typeface="Times Neue Roman" panose="020B0604020202020204" charset="0"/>
              </a:rPr>
              <a:t> </a:t>
            </a:r>
            <a:r>
              <a:rPr lang="en-US" sz="3400" dirty="0" err="1">
                <a:latin typeface="Times Neue Roman" panose="020B0604020202020204" charset="0"/>
              </a:rPr>
              <a:t>số</a:t>
            </a:r>
            <a:r>
              <a:rPr lang="en-US" sz="3400" dirty="0">
                <a:latin typeface="Times Neue Roman" panose="020B0604020202020204" charset="0"/>
              </a:rPr>
              <a:t> </a:t>
            </a:r>
            <a:r>
              <a:rPr lang="en-US" sz="3400" dirty="0" err="1">
                <a:latin typeface="Times Neue Roman" panose="020B0604020202020204" charset="0"/>
              </a:rPr>
              <a:t>điện</a:t>
            </a:r>
            <a:r>
              <a:rPr lang="en-US" sz="3400" dirty="0">
                <a:latin typeface="Times Neue Roman" panose="020B0604020202020204" charset="0"/>
              </a:rPr>
              <a:t> </a:t>
            </a:r>
            <a:r>
              <a:rPr lang="en-US" sz="3400" dirty="0" err="1">
                <a:latin typeface="Times Neue Roman" panose="020B0604020202020204" charset="0"/>
              </a:rPr>
              <a:t>thoại</a:t>
            </a:r>
            <a:endParaRPr lang="en-US" sz="3400" dirty="0">
              <a:latin typeface="Times Neue Roman" panose="020B0604020202020204" charset="0"/>
            </a:endParaRPr>
          </a:p>
          <a:p>
            <a:pPr marL="742950" indent="-742950">
              <a:buFont typeface="+mj-lt"/>
              <a:buAutoNum type="arabicPeriod"/>
            </a:pPr>
            <a:r>
              <a:rPr lang="en-US" sz="3400" dirty="0" err="1">
                <a:latin typeface="Times Neue Roman" panose="020B0604020202020204" charset="0"/>
              </a:rPr>
              <a:t>Textfield</a:t>
            </a:r>
            <a:r>
              <a:rPr lang="en-US" sz="3400" dirty="0">
                <a:latin typeface="Times Neue Roman" panose="020B0604020202020204" charset="0"/>
              </a:rPr>
              <a:t>: </a:t>
            </a:r>
            <a:r>
              <a:rPr lang="en-US" sz="3400" dirty="0" err="1">
                <a:latin typeface="Times Neue Roman" panose="020B0604020202020204" charset="0"/>
              </a:rPr>
              <a:t>Nhập</a:t>
            </a:r>
            <a:r>
              <a:rPr lang="en-US" sz="3400" dirty="0">
                <a:latin typeface="Times Neue Roman" panose="020B0604020202020204" charset="0"/>
              </a:rPr>
              <a:t> </a:t>
            </a:r>
            <a:r>
              <a:rPr lang="en-US" sz="3400" dirty="0" err="1">
                <a:latin typeface="Times Neue Roman" panose="020B0604020202020204" charset="0"/>
              </a:rPr>
              <a:t>mật</a:t>
            </a:r>
            <a:r>
              <a:rPr lang="en-US" sz="3400" dirty="0">
                <a:latin typeface="Times Neue Roman" panose="020B0604020202020204" charset="0"/>
              </a:rPr>
              <a:t> </a:t>
            </a:r>
            <a:r>
              <a:rPr lang="en-US" sz="3400" dirty="0" err="1">
                <a:latin typeface="Times Neue Roman" panose="020B0604020202020204" charset="0"/>
              </a:rPr>
              <a:t>khẩu</a:t>
            </a:r>
            <a:endParaRPr lang="en-US" sz="3400" dirty="0">
              <a:latin typeface="Times Neue Roman" panose="020B0604020202020204" charset="0"/>
            </a:endParaRPr>
          </a:p>
          <a:p>
            <a:pPr marL="742950" indent="-742950">
              <a:buFont typeface="+mj-lt"/>
              <a:buAutoNum type="arabicPeriod"/>
            </a:pPr>
            <a:r>
              <a:rPr lang="en-US" sz="3400" dirty="0">
                <a:latin typeface="Times Neue Roman" panose="020B0604020202020204" charset="0"/>
              </a:rPr>
              <a:t>Button: </a:t>
            </a:r>
            <a:r>
              <a:rPr lang="en-US" sz="3400" dirty="0" err="1">
                <a:latin typeface="Times Neue Roman" panose="020B0604020202020204" charset="0"/>
              </a:rPr>
              <a:t>Lấy</a:t>
            </a:r>
            <a:r>
              <a:rPr lang="en-US" sz="3400" dirty="0">
                <a:latin typeface="Times Neue Roman" panose="020B0604020202020204" charset="0"/>
              </a:rPr>
              <a:t> </a:t>
            </a:r>
            <a:r>
              <a:rPr lang="en-US" sz="3400" dirty="0" err="1">
                <a:latin typeface="Times Neue Roman" panose="020B0604020202020204" charset="0"/>
              </a:rPr>
              <a:t>lại</a:t>
            </a:r>
            <a:r>
              <a:rPr lang="en-US" sz="3400" dirty="0">
                <a:latin typeface="Times Neue Roman" panose="020B0604020202020204" charset="0"/>
              </a:rPr>
              <a:t> </a:t>
            </a:r>
            <a:r>
              <a:rPr lang="en-US" sz="3400" dirty="0" err="1">
                <a:latin typeface="Times Neue Roman" panose="020B0604020202020204" charset="0"/>
              </a:rPr>
              <a:t>mật</a:t>
            </a:r>
            <a:r>
              <a:rPr lang="en-US" sz="3400" dirty="0">
                <a:latin typeface="Times Neue Roman" panose="020B0604020202020204" charset="0"/>
              </a:rPr>
              <a:t> </a:t>
            </a:r>
            <a:r>
              <a:rPr lang="en-US" sz="3400" dirty="0" err="1">
                <a:latin typeface="Times Neue Roman" panose="020B0604020202020204" charset="0"/>
              </a:rPr>
              <a:t>khẩu</a:t>
            </a:r>
            <a:r>
              <a:rPr lang="en-US" sz="3400" dirty="0">
                <a:latin typeface="Times Neue Roman" panose="020B0604020202020204" charset="0"/>
              </a:rPr>
              <a:t> </a:t>
            </a:r>
            <a:r>
              <a:rPr lang="en-US" sz="3400" dirty="0" err="1">
                <a:latin typeface="Times Neue Roman" panose="020B0604020202020204" charset="0"/>
              </a:rPr>
              <a:t>khi</a:t>
            </a:r>
            <a:r>
              <a:rPr lang="en-US" sz="3400" dirty="0">
                <a:latin typeface="Times Neue Roman" panose="020B0604020202020204" charset="0"/>
              </a:rPr>
              <a:t> </a:t>
            </a:r>
            <a:r>
              <a:rPr lang="en-US" sz="3400" dirty="0" err="1">
                <a:latin typeface="Times Neue Roman" panose="020B0604020202020204" charset="0"/>
              </a:rPr>
              <a:t>quên</a:t>
            </a:r>
            <a:r>
              <a:rPr lang="en-US" sz="3400" dirty="0">
                <a:latin typeface="Times Neue Roman" panose="020B0604020202020204" charset="0"/>
              </a:rPr>
              <a:t> </a:t>
            </a:r>
            <a:r>
              <a:rPr lang="en-US" sz="3400" dirty="0" err="1">
                <a:latin typeface="Times Neue Roman" panose="020B0604020202020204" charset="0"/>
              </a:rPr>
              <a:t>mật</a:t>
            </a:r>
            <a:r>
              <a:rPr lang="en-US" sz="3400" dirty="0">
                <a:latin typeface="Times Neue Roman" panose="020B0604020202020204" charset="0"/>
              </a:rPr>
              <a:t> </a:t>
            </a:r>
            <a:r>
              <a:rPr lang="en-US" sz="3400" dirty="0" err="1">
                <a:latin typeface="Times Neue Roman" panose="020B0604020202020204" charset="0"/>
              </a:rPr>
              <a:t>khẩu</a:t>
            </a:r>
            <a:endParaRPr lang="en-US" sz="3400" dirty="0">
              <a:latin typeface="Times Neue Roman" panose="020B0604020202020204" charset="0"/>
            </a:endParaRPr>
          </a:p>
          <a:p>
            <a:pPr marL="742950" indent="-742950">
              <a:buFont typeface="+mj-lt"/>
              <a:buAutoNum type="arabicPeriod"/>
            </a:pPr>
            <a:r>
              <a:rPr lang="en-US" sz="3400" dirty="0">
                <a:latin typeface="Times Neue Roman" panose="020B0604020202020204" charset="0"/>
              </a:rPr>
              <a:t>Button: Sau </a:t>
            </a:r>
            <a:r>
              <a:rPr lang="en-US" sz="3400" dirty="0" err="1">
                <a:latin typeface="Times Neue Roman" panose="020B0604020202020204" charset="0"/>
              </a:rPr>
              <a:t>khi</a:t>
            </a:r>
            <a:r>
              <a:rPr lang="en-US" sz="3400" dirty="0">
                <a:latin typeface="Times Neue Roman" panose="020B0604020202020204" charset="0"/>
              </a:rPr>
              <a:t> </a:t>
            </a:r>
            <a:r>
              <a:rPr lang="en-US" sz="3400" dirty="0" err="1">
                <a:latin typeface="Times Neue Roman" panose="020B0604020202020204" charset="0"/>
              </a:rPr>
              <a:t>nhập</a:t>
            </a:r>
            <a:r>
              <a:rPr lang="en-US" sz="3400" dirty="0">
                <a:latin typeface="Times Neue Roman" panose="020B0604020202020204" charset="0"/>
              </a:rPr>
              <a:t> </a:t>
            </a:r>
            <a:r>
              <a:rPr lang="en-US" sz="3400" dirty="0" err="1">
                <a:latin typeface="Times Neue Roman" panose="020B0604020202020204" charset="0"/>
              </a:rPr>
              <a:t>thông</a:t>
            </a:r>
            <a:r>
              <a:rPr lang="en-US" sz="3400" dirty="0">
                <a:latin typeface="Times Neue Roman" panose="020B0604020202020204" charset="0"/>
              </a:rPr>
              <a:t> tin </a:t>
            </a:r>
            <a:r>
              <a:rPr lang="en-US" sz="3400" dirty="0" err="1">
                <a:latin typeface="Times Neue Roman" panose="020B0604020202020204" charset="0"/>
              </a:rPr>
              <a:t>tài</a:t>
            </a:r>
            <a:r>
              <a:rPr lang="en-US" sz="3400" dirty="0">
                <a:latin typeface="Times Neue Roman" panose="020B0604020202020204" charset="0"/>
              </a:rPr>
              <a:t> </a:t>
            </a:r>
            <a:r>
              <a:rPr lang="en-US" sz="3400" dirty="0" err="1">
                <a:latin typeface="Times Neue Roman" panose="020B0604020202020204" charset="0"/>
              </a:rPr>
              <a:t>khoản</a:t>
            </a:r>
            <a:r>
              <a:rPr lang="en-US" sz="3400" dirty="0">
                <a:latin typeface="Times Neue Roman" panose="020B0604020202020204" charset="0"/>
              </a:rPr>
              <a:t> </a:t>
            </a:r>
            <a:r>
              <a:rPr lang="en-US" sz="3400" dirty="0" err="1">
                <a:latin typeface="Times Neue Roman" panose="020B0604020202020204" charset="0"/>
              </a:rPr>
              <a:t>hợp</a:t>
            </a:r>
            <a:r>
              <a:rPr lang="en-US" sz="3400" dirty="0">
                <a:latin typeface="Times Neue Roman" panose="020B0604020202020204" charset="0"/>
              </a:rPr>
              <a:t> </a:t>
            </a:r>
            <a:r>
              <a:rPr lang="en-US" sz="3400" dirty="0" err="1">
                <a:latin typeface="Times Neue Roman" panose="020B0604020202020204" charset="0"/>
              </a:rPr>
              <a:t>lệ</a:t>
            </a:r>
            <a:r>
              <a:rPr lang="en-US" sz="3400" dirty="0">
                <a:latin typeface="Times Neue Roman" panose="020B0604020202020204" charset="0"/>
              </a:rPr>
              <a:t>, di </a:t>
            </a:r>
            <a:r>
              <a:rPr lang="en-US" sz="3400" dirty="0" err="1">
                <a:latin typeface="Times Neue Roman" panose="020B0604020202020204" charset="0"/>
              </a:rPr>
              <a:t>chuyển</a:t>
            </a:r>
            <a:r>
              <a:rPr lang="en-US" sz="3400" dirty="0">
                <a:latin typeface="Times Neue Roman" panose="020B0604020202020204" charset="0"/>
              </a:rPr>
              <a:t> </a:t>
            </a:r>
            <a:r>
              <a:rPr lang="en-US" sz="3400" dirty="0" err="1">
                <a:latin typeface="Times Neue Roman" panose="020B0604020202020204" charset="0"/>
              </a:rPr>
              <a:t>đến</a:t>
            </a:r>
            <a:r>
              <a:rPr lang="en-US" sz="3400" dirty="0">
                <a:latin typeface="Times Neue Roman" panose="020B0604020202020204" charset="0"/>
              </a:rPr>
              <a:t> </a:t>
            </a:r>
            <a:r>
              <a:rPr lang="en-US" sz="3400" dirty="0" err="1">
                <a:latin typeface="Times Neue Roman" panose="020B0604020202020204" charset="0"/>
              </a:rPr>
              <a:t>trang</a:t>
            </a:r>
            <a:r>
              <a:rPr lang="en-US" sz="3400" dirty="0">
                <a:latin typeface="Times Neue Roman" panose="020B0604020202020204" charset="0"/>
              </a:rPr>
              <a:t> </a:t>
            </a:r>
            <a:r>
              <a:rPr lang="en-US" sz="3400" dirty="0" err="1">
                <a:latin typeface="Times Neue Roman" panose="020B0604020202020204" charset="0"/>
              </a:rPr>
              <a:t>tiếp</a:t>
            </a:r>
            <a:r>
              <a:rPr lang="en-US" sz="3400" dirty="0">
                <a:latin typeface="Times Neue Roman" panose="020B0604020202020204" charset="0"/>
              </a:rPr>
              <a:t> </a:t>
            </a:r>
            <a:r>
              <a:rPr lang="en-US" sz="3400" dirty="0" err="1">
                <a:latin typeface="Times Neue Roman" panose="020B0604020202020204" charset="0"/>
              </a:rPr>
              <a:t>theo</a:t>
            </a:r>
            <a:endParaRPr lang="en-US" sz="3400" dirty="0">
              <a:latin typeface="Times Neue Roman" panose="020B0604020202020204" charset="0"/>
            </a:endParaRPr>
          </a:p>
        </p:txBody>
      </p:sp>
      <p:sp>
        <p:nvSpPr>
          <p:cNvPr id="13" name="TextBox 2">
            <a:extLst>
              <a:ext uri="{FF2B5EF4-FFF2-40B4-BE49-F238E27FC236}">
                <a16:creationId xmlns:a16="http://schemas.microsoft.com/office/drawing/2014/main" id="{8DA199D5-C70B-B2FB-6524-547F6488F1F0}"/>
              </a:ext>
            </a:extLst>
          </p:cNvPr>
          <p:cNvSpPr txBox="1"/>
          <p:nvPr/>
        </p:nvSpPr>
        <p:spPr>
          <a:xfrm>
            <a:off x="1066800" y="1573648"/>
            <a:ext cx="9182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>
                <a:solidFill>
                  <a:schemeClr val="tx2"/>
                </a:solidFill>
                <a:latin typeface="Times Neue Roman" panose="020B0604020202020204" charset="0"/>
              </a:rPr>
              <a:t>Chức</a:t>
            </a:r>
            <a:r>
              <a:rPr lang="en-US" sz="3600" dirty="0">
                <a:solidFill>
                  <a:schemeClr val="tx2"/>
                </a:solidFill>
                <a:latin typeface="Times Neue Roman" panose="020B0604020202020204" charset="0"/>
              </a:rPr>
              <a:t> </a:t>
            </a:r>
            <a:r>
              <a:rPr lang="en-US" sz="3600" dirty="0" err="1">
                <a:solidFill>
                  <a:schemeClr val="tx2"/>
                </a:solidFill>
                <a:latin typeface="Times Neue Roman" panose="020B0604020202020204" charset="0"/>
              </a:rPr>
              <a:t>năng</a:t>
            </a:r>
            <a:r>
              <a:rPr lang="en-US" sz="3600" dirty="0">
                <a:solidFill>
                  <a:schemeClr val="tx2"/>
                </a:solidFill>
                <a:latin typeface="Times Neue Roman" panose="020B0604020202020204" charset="0"/>
              </a:rPr>
              <a:t> </a:t>
            </a:r>
            <a:r>
              <a:rPr lang="en-US" sz="3600" dirty="0" err="1">
                <a:solidFill>
                  <a:schemeClr val="tx2"/>
                </a:solidFill>
                <a:latin typeface="Times Neue Roman" panose="020B0604020202020204" charset="0"/>
              </a:rPr>
              <a:t>đăng</a:t>
            </a:r>
            <a:r>
              <a:rPr lang="en-US" sz="3600" dirty="0">
                <a:solidFill>
                  <a:schemeClr val="tx2"/>
                </a:solidFill>
                <a:latin typeface="Times Neue Roman" panose="020B0604020202020204" charset="0"/>
              </a:rPr>
              <a:t> </a:t>
            </a:r>
            <a:r>
              <a:rPr lang="en-US" sz="3600" dirty="0" err="1">
                <a:solidFill>
                  <a:schemeClr val="tx2"/>
                </a:solidFill>
                <a:latin typeface="Times Neue Roman" panose="020B0604020202020204" charset="0"/>
              </a:rPr>
              <a:t>cho</a:t>
            </a:r>
            <a:r>
              <a:rPr lang="en-US" sz="3600" dirty="0">
                <a:solidFill>
                  <a:schemeClr val="tx2"/>
                </a:solidFill>
                <a:latin typeface="Times Neue Roman" panose="020B0604020202020204" charset="0"/>
              </a:rPr>
              <a:t> app mobile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07E22E3-6E7C-45D1-0EF1-F05DA24151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0856" y="2552700"/>
            <a:ext cx="7298344" cy="7547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043445"/>
      </p:ext>
    </p:extLst>
  </p:cSld>
  <p:clrMapOvr>
    <a:masterClrMapping/>
  </p:clrMapOvr>
  <p:transition spd="slow">
    <p:wip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10"/>
          <p:cNvGrpSpPr/>
          <p:nvPr/>
        </p:nvGrpSpPr>
        <p:grpSpPr>
          <a:xfrm>
            <a:off x="-14288" y="0"/>
            <a:ext cx="18288000" cy="10287000"/>
            <a:chOff x="0" y="0"/>
            <a:chExt cx="2901629" cy="3479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901629" cy="3479800"/>
            </a:xfrm>
            <a:custGeom>
              <a:avLst/>
              <a:gdLst/>
              <a:ahLst/>
              <a:cxnLst/>
              <a:rect l="l" t="t" r="r" b="b"/>
              <a:pathLst>
                <a:path w="2901629" h="3479800">
                  <a:moveTo>
                    <a:pt x="2777169" y="3479800"/>
                  </a:moveTo>
                  <a:lnTo>
                    <a:pt x="124460" y="3479800"/>
                  </a:lnTo>
                  <a:cubicBezTo>
                    <a:pt x="55880" y="3479800"/>
                    <a:pt x="0" y="3423920"/>
                    <a:pt x="0" y="33553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777169" y="0"/>
                  </a:lnTo>
                  <a:cubicBezTo>
                    <a:pt x="2845749" y="0"/>
                    <a:pt x="2901629" y="55880"/>
                    <a:pt x="2901629" y="124460"/>
                  </a:cubicBezTo>
                  <a:lnTo>
                    <a:pt x="2901629" y="3355340"/>
                  </a:lnTo>
                  <a:cubicBezTo>
                    <a:pt x="2901629" y="3423920"/>
                    <a:pt x="2845749" y="3479800"/>
                    <a:pt x="2777169" y="3479800"/>
                  </a:cubicBezTo>
                  <a:close/>
                </a:path>
              </a:pathLst>
            </a:custGeom>
            <a:solidFill>
              <a:srgbClr val="B8D6F6"/>
            </a:solidFill>
          </p:spPr>
          <p:txBody>
            <a:bodyPr/>
            <a:lstStyle/>
            <a:p>
              <a:endParaRPr lang="en-US" dirty="0"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535777" y="3136900"/>
            <a:ext cx="5600936" cy="1220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0107"/>
              </a:lnSpc>
            </a:pPr>
            <a:endParaRPr lang="en-US" sz="7775" dirty="0">
              <a:solidFill>
                <a:srgbClr val="0F3256"/>
              </a:solidFill>
              <a:latin typeface="Roboto Bold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FF21812-B07F-6D8F-E367-46BA6F1E8A40}"/>
              </a:ext>
            </a:extLst>
          </p:cNvPr>
          <p:cNvSpPr txBox="1"/>
          <p:nvPr/>
        </p:nvSpPr>
        <p:spPr>
          <a:xfrm>
            <a:off x="10972800" y="342900"/>
            <a:ext cx="640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>
                <a:solidFill>
                  <a:schemeClr val="tx2"/>
                </a:solidFill>
                <a:latin typeface="Times Neue Roman" panose="020B0604020202020204" charset="0"/>
              </a:rPr>
              <a:t>Nội</a:t>
            </a:r>
            <a:r>
              <a:rPr lang="en-US" sz="3600" b="1" dirty="0">
                <a:solidFill>
                  <a:schemeClr val="tx2"/>
                </a:solidFill>
                <a:latin typeface="Times Neue Roman" panose="020B0604020202020204" charset="0"/>
              </a:rPr>
              <a:t> dung 5: </a:t>
            </a:r>
            <a:r>
              <a:rPr lang="en-US" sz="3600" b="1" dirty="0" err="1">
                <a:solidFill>
                  <a:schemeClr val="tx2"/>
                </a:solidFill>
                <a:latin typeface="Times Neue Roman" panose="020B0604020202020204" charset="0"/>
              </a:rPr>
              <a:t>Hiện</a:t>
            </a:r>
            <a:r>
              <a:rPr lang="en-US" sz="3600" b="1" dirty="0">
                <a:solidFill>
                  <a:schemeClr val="tx2"/>
                </a:solidFill>
                <a:latin typeface="Times Neue Roman" panose="020B0604020202020204" charset="0"/>
              </a:rPr>
              <a:t> </a:t>
            </a:r>
            <a:r>
              <a:rPr lang="en-US" sz="3600" b="1" dirty="0" err="1">
                <a:solidFill>
                  <a:schemeClr val="tx2"/>
                </a:solidFill>
                <a:latin typeface="Times Neue Roman" panose="020B0604020202020204" charset="0"/>
              </a:rPr>
              <a:t>thực</a:t>
            </a:r>
            <a:r>
              <a:rPr lang="en-US" sz="3600" b="1" dirty="0">
                <a:solidFill>
                  <a:schemeClr val="tx2"/>
                </a:solidFill>
                <a:latin typeface="Times Neue Roman" panose="020B0604020202020204" charset="0"/>
              </a:rPr>
              <a:t> </a:t>
            </a:r>
            <a:r>
              <a:rPr lang="en-US" sz="3600" b="1" dirty="0" err="1">
                <a:solidFill>
                  <a:schemeClr val="tx2"/>
                </a:solidFill>
                <a:latin typeface="Times Neue Roman" panose="020B0604020202020204" charset="0"/>
              </a:rPr>
              <a:t>ứng</a:t>
            </a:r>
            <a:r>
              <a:rPr lang="en-US" sz="3600" b="1" dirty="0">
                <a:solidFill>
                  <a:schemeClr val="tx2"/>
                </a:solidFill>
                <a:latin typeface="Times Neue Roman" panose="020B0604020202020204" charset="0"/>
              </a:rPr>
              <a:t> </a:t>
            </a:r>
            <a:r>
              <a:rPr lang="en-US" sz="3600" b="1" dirty="0" err="1">
                <a:solidFill>
                  <a:schemeClr val="tx2"/>
                </a:solidFill>
                <a:latin typeface="Times Neue Roman" panose="020B0604020202020204" charset="0"/>
              </a:rPr>
              <a:t>dụng</a:t>
            </a:r>
            <a:endParaRPr lang="en-US" sz="3600" b="1" dirty="0">
              <a:solidFill>
                <a:schemeClr val="tx2"/>
              </a:solidFill>
              <a:latin typeface="Times Neue Roman" panose="020B060402020202020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8D428D-E590-B1C9-7AE9-18E767DFBE77}"/>
              </a:ext>
            </a:extLst>
          </p:cNvPr>
          <p:cNvSpPr txBox="1"/>
          <p:nvPr/>
        </p:nvSpPr>
        <p:spPr>
          <a:xfrm>
            <a:off x="866435" y="814792"/>
            <a:ext cx="9182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u="sng" dirty="0">
                <a:solidFill>
                  <a:schemeClr val="tx2"/>
                </a:solidFill>
                <a:latin typeface="Times Neue Roman" panose="020B0604020202020204" charset="0"/>
              </a:rPr>
              <a:t>2.Màn </a:t>
            </a:r>
            <a:r>
              <a:rPr lang="en-US" sz="3600" u="sng" dirty="0" err="1">
                <a:solidFill>
                  <a:schemeClr val="tx2"/>
                </a:solidFill>
                <a:latin typeface="Times Neue Roman" panose="020B0604020202020204" charset="0"/>
              </a:rPr>
              <a:t>hình</a:t>
            </a:r>
            <a:r>
              <a:rPr lang="en-US" sz="3600" u="sng" dirty="0">
                <a:solidFill>
                  <a:schemeClr val="tx2"/>
                </a:solidFill>
                <a:latin typeface="Times Neue Roman" panose="020B0604020202020204" charset="0"/>
              </a:rPr>
              <a:t> </a:t>
            </a:r>
            <a:r>
              <a:rPr lang="en-US" sz="3600" u="sng" dirty="0" err="1">
                <a:solidFill>
                  <a:schemeClr val="tx2"/>
                </a:solidFill>
                <a:latin typeface="Times Neue Roman" panose="020B0604020202020204" charset="0"/>
              </a:rPr>
              <a:t>hiện</a:t>
            </a:r>
            <a:r>
              <a:rPr lang="en-US" sz="3600" u="sng" dirty="0">
                <a:solidFill>
                  <a:schemeClr val="tx2"/>
                </a:solidFill>
                <a:latin typeface="Times Neue Roman" panose="020B0604020202020204" charset="0"/>
              </a:rPr>
              <a:t> </a:t>
            </a:r>
            <a:r>
              <a:rPr lang="en-US" sz="3600" u="sng" dirty="0" err="1">
                <a:solidFill>
                  <a:schemeClr val="tx2"/>
                </a:solidFill>
                <a:latin typeface="Times Neue Roman" panose="020B0604020202020204" charset="0"/>
              </a:rPr>
              <a:t>thực</a:t>
            </a:r>
            <a:r>
              <a:rPr lang="en-US" sz="3600" u="sng" dirty="0">
                <a:solidFill>
                  <a:schemeClr val="tx2"/>
                </a:solidFill>
                <a:latin typeface="Times Neue Roman" panose="020B0604020202020204" charset="0"/>
              </a:rPr>
              <a:t>:</a:t>
            </a:r>
          </a:p>
        </p:txBody>
      </p:sp>
      <p:grpSp>
        <p:nvGrpSpPr>
          <p:cNvPr id="4" name="Group 8">
            <a:extLst>
              <a:ext uri="{FF2B5EF4-FFF2-40B4-BE49-F238E27FC236}">
                <a16:creationId xmlns:a16="http://schemas.microsoft.com/office/drawing/2014/main" id="{B29E5880-C4FE-B73F-A16F-0A7A475A9279}"/>
              </a:ext>
            </a:extLst>
          </p:cNvPr>
          <p:cNvGrpSpPr/>
          <p:nvPr/>
        </p:nvGrpSpPr>
        <p:grpSpPr>
          <a:xfrm>
            <a:off x="17259300" y="9249044"/>
            <a:ext cx="817361" cy="816339"/>
            <a:chOff x="0" y="0"/>
            <a:chExt cx="1089815" cy="1088453"/>
          </a:xfrm>
        </p:grpSpPr>
        <p:pic>
          <p:nvPicPr>
            <p:cNvPr id="6" name="Picture 9">
              <a:extLst>
                <a:ext uri="{FF2B5EF4-FFF2-40B4-BE49-F238E27FC236}">
                  <a16:creationId xmlns:a16="http://schemas.microsoft.com/office/drawing/2014/main" id="{56627C51-AA51-2D48-5658-B4C69D8FB24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1089815" cy="1088453"/>
            </a:xfrm>
            <a:prstGeom prst="rect">
              <a:avLst/>
            </a:prstGeom>
          </p:spPr>
        </p:pic>
        <p:sp>
          <p:nvSpPr>
            <p:cNvPr id="7" name="TextBox 10">
              <a:extLst>
                <a:ext uri="{FF2B5EF4-FFF2-40B4-BE49-F238E27FC236}">
                  <a16:creationId xmlns:a16="http://schemas.microsoft.com/office/drawing/2014/main" id="{0913F989-ACD7-8491-58BB-95329E725F6A}"/>
                </a:ext>
              </a:extLst>
            </p:cNvPr>
            <p:cNvSpPr txBox="1"/>
            <p:nvPr/>
          </p:nvSpPr>
          <p:spPr>
            <a:xfrm>
              <a:off x="179935" y="307654"/>
              <a:ext cx="729946" cy="4360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730"/>
                </a:lnSpc>
              </a:pPr>
              <a:r>
                <a:rPr lang="en-US" sz="2100" spc="-63" dirty="0">
                  <a:solidFill>
                    <a:srgbClr val="0F3256"/>
                  </a:solidFill>
                  <a:latin typeface="Roboto"/>
                </a:rPr>
                <a:t>17</a:t>
              </a:r>
            </a:p>
          </p:txBody>
        </p:sp>
      </p:grpSp>
      <p:sp>
        <p:nvSpPr>
          <p:cNvPr id="13" name="TextBox 2">
            <a:extLst>
              <a:ext uri="{FF2B5EF4-FFF2-40B4-BE49-F238E27FC236}">
                <a16:creationId xmlns:a16="http://schemas.microsoft.com/office/drawing/2014/main" id="{8DA199D5-C70B-B2FB-6524-547F6488F1F0}"/>
              </a:ext>
            </a:extLst>
          </p:cNvPr>
          <p:cNvSpPr txBox="1"/>
          <p:nvPr/>
        </p:nvSpPr>
        <p:spPr>
          <a:xfrm>
            <a:off x="1066800" y="1573648"/>
            <a:ext cx="975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>
                <a:solidFill>
                  <a:schemeClr val="tx2"/>
                </a:solidFill>
                <a:latin typeface="Times Neue Roman" panose="020B0604020202020204" charset="0"/>
              </a:rPr>
              <a:t>Màn</a:t>
            </a:r>
            <a:r>
              <a:rPr lang="en-US" sz="3600" dirty="0">
                <a:solidFill>
                  <a:schemeClr val="tx2"/>
                </a:solidFill>
                <a:latin typeface="Times Neue Roman" panose="020B0604020202020204" charset="0"/>
              </a:rPr>
              <a:t> </a:t>
            </a:r>
            <a:r>
              <a:rPr lang="en-US" sz="3600" dirty="0" err="1">
                <a:solidFill>
                  <a:schemeClr val="tx2"/>
                </a:solidFill>
                <a:latin typeface="Times Neue Roman" panose="020B0604020202020204" charset="0"/>
              </a:rPr>
              <a:t>hình</a:t>
            </a:r>
            <a:r>
              <a:rPr lang="en-US" sz="3600" dirty="0">
                <a:solidFill>
                  <a:schemeClr val="tx2"/>
                </a:solidFill>
                <a:latin typeface="Times Neue Roman" panose="020B0604020202020204" charset="0"/>
              </a:rPr>
              <a:t> </a:t>
            </a:r>
            <a:r>
              <a:rPr lang="en-US" sz="3600" dirty="0" err="1">
                <a:solidFill>
                  <a:schemeClr val="tx2"/>
                </a:solidFill>
                <a:latin typeface="Times Neue Roman" panose="020B0604020202020204" charset="0"/>
              </a:rPr>
              <a:t>nhắn</a:t>
            </a:r>
            <a:r>
              <a:rPr lang="en-US" sz="3600" dirty="0">
                <a:solidFill>
                  <a:schemeClr val="tx2"/>
                </a:solidFill>
                <a:latin typeface="Times Neue Roman" panose="020B0604020202020204" charset="0"/>
              </a:rPr>
              <a:t> tin, </a:t>
            </a:r>
            <a:r>
              <a:rPr lang="en-US" sz="3600" dirty="0" err="1">
                <a:solidFill>
                  <a:schemeClr val="tx2"/>
                </a:solidFill>
                <a:latin typeface="Times Neue Roman" panose="020B0604020202020204" charset="0"/>
              </a:rPr>
              <a:t>tìm</a:t>
            </a:r>
            <a:r>
              <a:rPr lang="en-US" sz="3600" dirty="0">
                <a:solidFill>
                  <a:schemeClr val="tx2"/>
                </a:solidFill>
                <a:latin typeface="Times Neue Roman" panose="020B0604020202020204" charset="0"/>
              </a:rPr>
              <a:t> </a:t>
            </a:r>
            <a:r>
              <a:rPr lang="en-US" sz="3600" dirty="0" err="1">
                <a:solidFill>
                  <a:schemeClr val="tx2"/>
                </a:solidFill>
                <a:latin typeface="Times Neue Roman" panose="020B0604020202020204" charset="0"/>
              </a:rPr>
              <a:t>kiếm</a:t>
            </a:r>
            <a:r>
              <a:rPr lang="en-US" sz="3600" dirty="0">
                <a:solidFill>
                  <a:schemeClr val="tx2"/>
                </a:solidFill>
                <a:latin typeface="Times Neue Roman" panose="020B0604020202020204" charset="0"/>
              </a:rPr>
              <a:t> </a:t>
            </a:r>
            <a:r>
              <a:rPr lang="en-US" sz="3600" dirty="0" err="1">
                <a:solidFill>
                  <a:schemeClr val="tx2"/>
                </a:solidFill>
                <a:latin typeface="Times Neue Roman" panose="020B0604020202020204" charset="0"/>
              </a:rPr>
              <a:t>cho</a:t>
            </a:r>
            <a:r>
              <a:rPr lang="en-US" sz="3600" dirty="0">
                <a:solidFill>
                  <a:schemeClr val="tx2"/>
                </a:solidFill>
                <a:latin typeface="Times Neue Roman" panose="020B0604020202020204" charset="0"/>
              </a:rPr>
              <a:t> app mobile</a:t>
            </a:r>
          </a:p>
        </p:txBody>
      </p:sp>
      <p:pic>
        <p:nvPicPr>
          <p:cNvPr id="8" name="Picture 1" descr="A screenshot of a group of chat messages&#10;&#10;Description automatically generated">
            <a:extLst>
              <a:ext uri="{FF2B5EF4-FFF2-40B4-BE49-F238E27FC236}">
                <a16:creationId xmlns:a16="http://schemas.microsoft.com/office/drawing/2014/main" id="{CD68BF48-1C81-4CAF-9F33-02ED757D80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8442" y="2415758"/>
            <a:ext cx="11156672" cy="7528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461216"/>
      </p:ext>
    </p:extLst>
  </p:cSld>
  <p:clrMapOvr>
    <a:masterClrMapping/>
  </p:clrMapOvr>
  <p:transition spd="slow">
    <p:wip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10"/>
          <p:cNvGrpSpPr/>
          <p:nvPr/>
        </p:nvGrpSpPr>
        <p:grpSpPr>
          <a:xfrm>
            <a:off x="-14288" y="0"/>
            <a:ext cx="18288000" cy="10287000"/>
            <a:chOff x="0" y="0"/>
            <a:chExt cx="2901629" cy="3479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901629" cy="3479800"/>
            </a:xfrm>
            <a:custGeom>
              <a:avLst/>
              <a:gdLst/>
              <a:ahLst/>
              <a:cxnLst/>
              <a:rect l="l" t="t" r="r" b="b"/>
              <a:pathLst>
                <a:path w="2901629" h="3479800">
                  <a:moveTo>
                    <a:pt x="2777169" y="3479800"/>
                  </a:moveTo>
                  <a:lnTo>
                    <a:pt x="124460" y="3479800"/>
                  </a:lnTo>
                  <a:cubicBezTo>
                    <a:pt x="55880" y="3479800"/>
                    <a:pt x="0" y="3423920"/>
                    <a:pt x="0" y="33553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777169" y="0"/>
                  </a:lnTo>
                  <a:cubicBezTo>
                    <a:pt x="2845749" y="0"/>
                    <a:pt x="2901629" y="55880"/>
                    <a:pt x="2901629" y="124460"/>
                  </a:cubicBezTo>
                  <a:lnTo>
                    <a:pt x="2901629" y="3355340"/>
                  </a:lnTo>
                  <a:cubicBezTo>
                    <a:pt x="2901629" y="3423920"/>
                    <a:pt x="2845749" y="3479800"/>
                    <a:pt x="2777169" y="3479800"/>
                  </a:cubicBezTo>
                  <a:close/>
                </a:path>
              </a:pathLst>
            </a:custGeom>
            <a:solidFill>
              <a:srgbClr val="B8D6F6"/>
            </a:solidFill>
          </p:spPr>
          <p:txBody>
            <a:bodyPr/>
            <a:lstStyle/>
            <a:p>
              <a:endParaRPr lang="en-US" dirty="0"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535777" y="3136900"/>
            <a:ext cx="5600936" cy="1220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0107"/>
              </a:lnSpc>
            </a:pPr>
            <a:endParaRPr lang="en-US" sz="7775" dirty="0">
              <a:solidFill>
                <a:srgbClr val="0F3256"/>
              </a:solidFill>
              <a:latin typeface="Roboto Bold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FF21812-B07F-6D8F-E367-46BA6F1E8A40}"/>
              </a:ext>
            </a:extLst>
          </p:cNvPr>
          <p:cNvSpPr txBox="1"/>
          <p:nvPr/>
        </p:nvSpPr>
        <p:spPr>
          <a:xfrm>
            <a:off x="10972800" y="342900"/>
            <a:ext cx="640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>
                <a:solidFill>
                  <a:schemeClr val="tx2"/>
                </a:solidFill>
                <a:latin typeface="Times Neue Roman" panose="020B0604020202020204" charset="0"/>
              </a:rPr>
              <a:t>Nội</a:t>
            </a:r>
            <a:r>
              <a:rPr lang="en-US" sz="3600" b="1" dirty="0">
                <a:solidFill>
                  <a:schemeClr val="tx2"/>
                </a:solidFill>
                <a:latin typeface="Times Neue Roman" panose="020B0604020202020204" charset="0"/>
              </a:rPr>
              <a:t> dung 5: </a:t>
            </a:r>
            <a:r>
              <a:rPr lang="en-US" sz="3600" b="1" dirty="0" err="1">
                <a:solidFill>
                  <a:schemeClr val="tx2"/>
                </a:solidFill>
                <a:latin typeface="Times Neue Roman" panose="020B0604020202020204" charset="0"/>
              </a:rPr>
              <a:t>Hiện</a:t>
            </a:r>
            <a:r>
              <a:rPr lang="en-US" sz="3600" b="1" dirty="0">
                <a:solidFill>
                  <a:schemeClr val="tx2"/>
                </a:solidFill>
                <a:latin typeface="Times Neue Roman" panose="020B0604020202020204" charset="0"/>
              </a:rPr>
              <a:t> </a:t>
            </a:r>
            <a:r>
              <a:rPr lang="en-US" sz="3600" b="1" dirty="0" err="1">
                <a:solidFill>
                  <a:schemeClr val="tx2"/>
                </a:solidFill>
                <a:latin typeface="Times Neue Roman" panose="020B0604020202020204" charset="0"/>
              </a:rPr>
              <a:t>thực</a:t>
            </a:r>
            <a:r>
              <a:rPr lang="en-US" sz="3600" b="1" dirty="0">
                <a:solidFill>
                  <a:schemeClr val="tx2"/>
                </a:solidFill>
                <a:latin typeface="Times Neue Roman" panose="020B0604020202020204" charset="0"/>
              </a:rPr>
              <a:t> </a:t>
            </a:r>
            <a:r>
              <a:rPr lang="en-US" sz="3600" b="1" dirty="0" err="1">
                <a:solidFill>
                  <a:schemeClr val="tx2"/>
                </a:solidFill>
                <a:latin typeface="Times Neue Roman" panose="020B0604020202020204" charset="0"/>
              </a:rPr>
              <a:t>ứng</a:t>
            </a:r>
            <a:r>
              <a:rPr lang="en-US" sz="3600" b="1" dirty="0">
                <a:solidFill>
                  <a:schemeClr val="tx2"/>
                </a:solidFill>
                <a:latin typeface="Times Neue Roman" panose="020B0604020202020204" charset="0"/>
              </a:rPr>
              <a:t> </a:t>
            </a:r>
            <a:r>
              <a:rPr lang="en-US" sz="3600" b="1" dirty="0" err="1">
                <a:solidFill>
                  <a:schemeClr val="tx2"/>
                </a:solidFill>
                <a:latin typeface="Times Neue Roman" panose="020B0604020202020204" charset="0"/>
              </a:rPr>
              <a:t>dụng</a:t>
            </a:r>
            <a:endParaRPr lang="en-US" sz="3600" b="1" dirty="0">
              <a:solidFill>
                <a:schemeClr val="tx2"/>
              </a:solidFill>
              <a:latin typeface="Times Neue Roman" panose="020B060402020202020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8D428D-E590-B1C9-7AE9-18E767DFBE77}"/>
              </a:ext>
            </a:extLst>
          </p:cNvPr>
          <p:cNvSpPr txBox="1"/>
          <p:nvPr/>
        </p:nvSpPr>
        <p:spPr>
          <a:xfrm>
            <a:off x="866435" y="814792"/>
            <a:ext cx="9182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u="sng" dirty="0">
                <a:solidFill>
                  <a:schemeClr val="tx2"/>
                </a:solidFill>
                <a:latin typeface="Times Neue Roman" panose="020B0604020202020204" charset="0"/>
              </a:rPr>
              <a:t>2.Màn </a:t>
            </a:r>
            <a:r>
              <a:rPr lang="en-US" sz="3600" u="sng" dirty="0" err="1">
                <a:solidFill>
                  <a:schemeClr val="tx2"/>
                </a:solidFill>
                <a:latin typeface="Times Neue Roman" panose="020B0604020202020204" charset="0"/>
              </a:rPr>
              <a:t>hình</a:t>
            </a:r>
            <a:r>
              <a:rPr lang="en-US" sz="3600" u="sng" dirty="0">
                <a:solidFill>
                  <a:schemeClr val="tx2"/>
                </a:solidFill>
                <a:latin typeface="Times Neue Roman" panose="020B0604020202020204" charset="0"/>
              </a:rPr>
              <a:t> </a:t>
            </a:r>
            <a:r>
              <a:rPr lang="en-US" sz="3600" u="sng" dirty="0" err="1">
                <a:solidFill>
                  <a:schemeClr val="tx2"/>
                </a:solidFill>
                <a:latin typeface="Times Neue Roman" panose="020B0604020202020204" charset="0"/>
              </a:rPr>
              <a:t>hiện</a:t>
            </a:r>
            <a:r>
              <a:rPr lang="en-US" sz="3600" u="sng" dirty="0">
                <a:solidFill>
                  <a:schemeClr val="tx2"/>
                </a:solidFill>
                <a:latin typeface="Times Neue Roman" panose="020B0604020202020204" charset="0"/>
              </a:rPr>
              <a:t> </a:t>
            </a:r>
            <a:r>
              <a:rPr lang="en-US" sz="3600" u="sng" dirty="0" err="1">
                <a:solidFill>
                  <a:schemeClr val="tx2"/>
                </a:solidFill>
                <a:latin typeface="Times Neue Roman" panose="020B0604020202020204" charset="0"/>
              </a:rPr>
              <a:t>thực</a:t>
            </a:r>
            <a:r>
              <a:rPr lang="en-US" sz="3600" u="sng" dirty="0">
                <a:solidFill>
                  <a:schemeClr val="tx2"/>
                </a:solidFill>
                <a:latin typeface="Times Neue Roman" panose="020B0604020202020204" charset="0"/>
              </a:rPr>
              <a:t>:</a:t>
            </a:r>
          </a:p>
        </p:txBody>
      </p:sp>
      <p:grpSp>
        <p:nvGrpSpPr>
          <p:cNvPr id="4" name="Group 8">
            <a:extLst>
              <a:ext uri="{FF2B5EF4-FFF2-40B4-BE49-F238E27FC236}">
                <a16:creationId xmlns:a16="http://schemas.microsoft.com/office/drawing/2014/main" id="{B29E5880-C4FE-B73F-A16F-0A7A475A9279}"/>
              </a:ext>
            </a:extLst>
          </p:cNvPr>
          <p:cNvGrpSpPr/>
          <p:nvPr/>
        </p:nvGrpSpPr>
        <p:grpSpPr>
          <a:xfrm>
            <a:off x="17259300" y="9249044"/>
            <a:ext cx="817361" cy="816339"/>
            <a:chOff x="0" y="0"/>
            <a:chExt cx="1089815" cy="1088453"/>
          </a:xfrm>
        </p:grpSpPr>
        <p:pic>
          <p:nvPicPr>
            <p:cNvPr id="6" name="Picture 9">
              <a:extLst>
                <a:ext uri="{FF2B5EF4-FFF2-40B4-BE49-F238E27FC236}">
                  <a16:creationId xmlns:a16="http://schemas.microsoft.com/office/drawing/2014/main" id="{56627C51-AA51-2D48-5658-B4C69D8FB24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1089815" cy="1088453"/>
            </a:xfrm>
            <a:prstGeom prst="rect">
              <a:avLst/>
            </a:prstGeom>
          </p:spPr>
        </p:pic>
        <p:sp>
          <p:nvSpPr>
            <p:cNvPr id="7" name="TextBox 10">
              <a:extLst>
                <a:ext uri="{FF2B5EF4-FFF2-40B4-BE49-F238E27FC236}">
                  <a16:creationId xmlns:a16="http://schemas.microsoft.com/office/drawing/2014/main" id="{0913F989-ACD7-8491-58BB-95329E725F6A}"/>
                </a:ext>
              </a:extLst>
            </p:cNvPr>
            <p:cNvSpPr txBox="1"/>
            <p:nvPr/>
          </p:nvSpPr>
          <p:spPr>
            <a:xfrm>
              <a:off x="179935" y="307654"/>
              <a:ext cx="729946" cy="4360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730"/>
                </a:lnSpc>
              </a:pPr>
              <a:r>
                <a:rPr lang="en-US" sz="2100" spc="-63" dirty="0">
                  <a:solidFill>
                    <a:srgbClr val="0F3256"/>
                  </a:solidFill>
                  <a:latin typeface="Roboto"/>
                </a:rPr>
                <a:t>17</a:t>
              </a:r>
            </a:p>
          </p:txBody>
        </p:sp>
      </p:grpSp>
      <p:sp>
        <p:nvSpPr>
          <p:cNvPr id="13" name="TextBox 2">
            <a:extLst>
              <a:ext uri="{FF2B5EF4-FFF2-40B4-BE49-F238E27FC236}">
                <a16:creationId xmlns:a16="http://schemas.microsoft.com/office/drawing/2014/main" id="{8DA199D5-C70B-B2FB-6524-547F6488F1F0}"/>
              </a:ext>
            </a:extLst>
          </p:cNvPr>
          <p:cNvSpPr txBox="1"/>
          <p:nvPr/>
        </p:nvSpPr>
        <p:spPr>
          <a:xfrm>
            <a:off x="1181100" y="1573648"/>
            <a:ext cx="9182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chemeClr val="tx2"/>
                </a:solidFill>
                <a:latin typeface="Times Neue Roman" panose="020B0604020202020204" charset="0"/>
              </a:rPr>
              <a:t>Màn hình trang cá nhân </a:t>
            </a:r>
            <a:r>
              <a:rPr lang="en-US" sz="3600" dirty="0" err="1">
                <a:solidFill>
                  <a:schemeClr val="tx2"/>
                </a:solidFill>
                <a:latin typeface="Times Neue Roman" panose="020B0604020202020204" charset="0"/>
              </a:rPr>
              <a:t>cho</a:t>
            </a:r>
            <a:r>
              <a:rPr lang="en-US" sz="3600" dirty="0">
                <a:solidFill>
                  <a:schemeClr val="tx2"/>
                </a:solidFill>
                <a:latin typeface="Times Neue Roman" panose="020B0604020202020204" charset="0"/>
              </a:rPr>
              <a:t> app mobile</a:t>
            </a:r>
          </a:p>
        </p:txBody>
      </p:sp>
      <p:pic>
        <p:nvPicPr>
          <p:cNvPr id="2" name="Picture 1" descr="Screens screenshot of a chat&#10;&#10;Description automatically generated">
            <a:extLst>
              <a:ext uri="{FF2B5EF4-FFF2-40B4-BE49-F238E27FC236}">
                <a16:creationId xmlns:a16="http://schemas.microsoft.com/office/drawing/2014/main" id="{0A6DB9B7-59AA-A335-4FF8-9A7BD6564A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3380" y="2422334"/>
            <a:ext cx="7381240" cy="7521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98834"/>
      </p:ext>
    </p:extLst>
  </p:cSld>
  <p:clrMapOvr>
    <a:masterClrMapping/>
  </p:clrMapOvr>
  <p:transition spd="slow">
    <p:wip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10"/>
          <p:cNvGrpSpPr/>
          <p:nvPr/>
        </p:nvGrpSpPr>
        <p:grpSpPr>
          <a:xfrm>
            <a:off x="-14288" y="0"/>
            <a:ext cx="18288000" cy="10287000"/>
            <a:chOff x="0" y="0"/>
            <a:chExt cx="2901629" cy="3479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901629" cy="3479800"/>
            </a:xfrm>
            <a:custGeom>
              <a:avLst/>
              <a:gdLst/>
              <a:ahLst/>
              <a:cxnLst/>
              <a:rect l="l" t="t" r="r" b="b"/>
              <a:pathLst>
                <a:path w="2901629" h="3479800">
                  <a:moveTo>
                    <a:pt x="2777169" y="3479800"/>
                  </a:moveTo>
                  <a:lnTo>
                    <a:pt x="124460" y="3479800"/>
                  </a:lnTo>
                  <a:cubicBezTo>
                    <a:pt x="55880" y="3479800"/>
                    <a:pt x="0" y="3423920"/>
                    <a:pt x="0" y="33553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777169" y="0"/>
                  </a:lnTo>
                  <a:cubicBezTo>
                    <a:pt x="2845749" y="0"/>
                    <a:pt x="2901629" y="55880"/>
                    <a:pt x="2901629" y="124460"/>
                  </a:cubicBezTo>
                  <a:lnTo>
                    <a:pt x="2901629" y="3355340"/>
                  </a:lnTo>
                  <a:cubicBezTo>
                    <a:pt x="2901629" y="3423920"/>
                    <a:pt x="2845749" y="3479800"/>
                    <a:pt x="2777169" y="3479800"/>
                  </a:cubicBezTo>
                  <a:close/>
                </a:path>
              </a:pathLst>
            </a:custGeom>
            <a:solidFill>
              <a:srgbClr val="B8D6F6"/>
            </a:solidFill>
          </p:spPr>
          <p:txBody>
            <a:bodyPr/>
            <a:lstStyle/>
            <a:p>
              <a:endParaRPr lang="en-US" dirty="0"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535777" y="3136900"/>
            <a:ext cx="5600936" cy="1220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0107"/>
              </a:lnSpc>
            </a:pPr>
            <a:endParaRPr lang="en-US" sz="7775" dirty="0">
              <a:solidFill>
                <a:srgbClr val="0F3256"/>
              </a:solidFill>
              <a:latin typeface="Roboto Bold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FF21812-B07F-6D8F-E367-46BA6F1E8A40}"/>
              </a:ext>
            </a:extLst>
          </p:cNvPr>
          <p:cNvSpPr txBox="1"/>
          <p:nvPr/>
        </p:nvSpPr>
        <p:spPr>
          <a:xfrm>
            <a:off x="10972800" y="342900"/>
            <a:ext cx="640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>
                <a:solidFill>
                  <a:schemeClr val="tx2"/>
                </a:solidFill>
                <a:latin typeface="Times Neue Roman" panose="020B0604020202020204" charset="0"/>
              </a:rPr>
              <a:t>Nội</a:t>
            </a:r>
            <a:r>
              <a:rPr lang="en-US" sz="3600" b="1" dirty="0">
                <a:solidFill>
                  <a:schemeClr val="tx2"/>
                </a:solidFill>
                <a:latin typeface="Times Neue Roman" panose="020B0604020202020204" charset="0"/>
              </a:rPr>
              <a:t> dung 5: </a:t>
            </a:r>
            <a:r>
              <a:rPr lang="en-US" sz="3600" b="1" dirty="0" err="1">
                <a:solidFill>
                  <a:schemeClr val="tx2"/>
                </a:solidFill>
                <a:latin typeface="Times Neue Roman" panose="020B0604020202020204" charset="0"/>
              </a:rPr>
              <a:t>Hiện</a:t>
            </a:r>
            <a:r>
              <a:rPr lang="en-US" sz="3600" b="1" dirty="0">
                <a:solidFill>
                  <a:schemeClr val="tx2"/>
                </a:solidFill>
                <a:latin typeface="Times Neue Roman" panose="020B0604020202020204" charset="0"/>
              </a:rPr>
              <a:t> </a:t>
            </a:r>
            <a:r>
              <a:rPr lang="en-US" sz="3600" b="1" dirty="0" err="1">
                <a:solidFill>
                  <a:schemeClr val="tx2"/>
                </a:solidFill>
                <a:latin typeface="Times Neue Roman" panose="020B0604020202020204" charset="0"/>
              </a:rPr>
              <a:t>thực</a:t>
            </a:r>
            <a:r>
              <a:rPr lang="en-US" sz="3600" b="1" dirty="0">
                <a:solidFill>
                  <a:schemeClr val="tx2"/>
                </a:solidFill>
                <a:latin typeface="Times Neue Roman" panose="020B0604020202020204" charset="0"/>
              </a:rPr>
              <a:t> </a:t>
            </a:r>
            <a:r>
              <a:rPr lang="en-US" sz="3600" b="1" dirty="0" err="1">
                <a:solidFill>
                  <a:schemeClr val="tx2"/>
                </a:solidFill>
                <a:latin typeface="Times Neue Roman" panose="020B0604020202020204" charset="0"/>
              </a:rPr>
              <a:t>ứng</a:t>
            </a:r>
            <a:r>
              <a:rPr lang="en-US" sz="3600" b="1" dirty="0">
                <a:solidFill>
                  <a:schemeClr val="tx2"/>
                </a:solidFill>
                <a:latin typeface="Times Neue Roman" panose="020B0604020202020204" charset="0"/>
              </a:rPr>
              <a:t> </a:t>
            </a:r>
            <a:r>
              <a:rPr lang="en-US" sz="3600" b="1" dirty="0" err="1">
                <a:solidFill>
                  <a:schemeClr val="tx2"/>
                </a:solidFill>
                <a:latin typeface="Times Neue Roman" panose="020B0604020202020204" charset="0"/>
              </a:rPr>
              <a:t>dụng</a:t>
            </a:r>
            <a:endParaRPr lang="en-US" sz="3600" b="1" dirty="0">
              <a:solidFill>
                <a:schemeClr val="tx2"/>
              </a:solidFill>
              <a:latin typeface="Times Neue Roman" panose="020B060402020202020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8D428D-E590-B1C9-7AE9-18E767DFBE77}"/>
              </a:ext>
            </a:extLst>
          </p:cNvPr>
          <p:cNvSpPr txBox="1"/>
          <p:nvPr/>
        </p:nvSpPr>
        <p:spPr>
          <a:xfrm>
            <a:off x="866435" y="814792"/>
            <a:ext cx="9182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u="sng" dirty="0">
                <a:solidFill>
                  <a:schemeClr val="tx2"/>
                </a:solidFill>
                <a:latin typeface="Times Neue Roman" panose="020B0604020202020204" charset="0"/>
              </a:rPr>
              <a:t>2.Màn </a:t>
            </a:r>
            <a:r>
              <a:rPr lang="en-US" sz="3600" u="sng" dirty="0" err="1">
                <a:solidFill>
                  <a:schemeClr val="tx2"/>
                </a:solidFill>
                <a:latin typeface="Times Neue Roman" panose="020B0604020202020204" charset="0"/>
              </a:rPr>
              <a:t>hình</a:t>
            </a:r>
            <a:r>
              <a:rPr lang="en-US" sz="3600" u="sng" dirty="0">
                <a:solidFill>
                  <a:schemeClr val="tx2"/>
                </a:solidFill>
                <a:latin typeface="Times Neue Roman" panose="020B0604020202020204" charset="0"/>
              </a:rPr>
              <a:t> </a:t>
            </a:r>
            <a:r>
              <a:rPr lang="en-US" sz="3600" u="sng" dirty="0" err="1">
                <a:solidFill>
                  <a:schemeClr val="tx2"/>
                </a:solidFill>
                <a:latin typeface="Times Neue Roman" panose="020B0604020202020204" charset="0"/>
              </a:rPr>
              <a:t>hiện</a:t>
            </a:r>
            <a:r>
              <a:rPr lang="en-US" sz="3600" u="sng" dirty="0">
                <a:solidFill>
                  <a:schemeClr val="tx2"/>
                </a:solidFill>
                <a:latin typeface="Times Neue Roman" panose="020B0604020202020204" charset="0"/>
              </a:rPr>
              <a:t> </a:t>
            </a:r>
            <a:r>
              <a:rPr lang="en-US" sz="3600" u="sng" dirty="0" err="1">
                <a:solidFill>
                  <a:schemeClr val="tx2"/>
                </a:solidFill>
                <a:latin typeface="Times Neue Roman" panose="020B0604020202020204" charset="0"/>
              </a:rPr>
              <a:t>thực</a:t>
            </a:r>
            <a:r>
              <a:rPr lang="en-US" sz="3600" u="sng" dirty="0">
                <a:solidFill>
                  <a:schemeClr val="tx2"/>
                </a:solidFill>
                <a:latin typeface="Times Neue Roman" panose="020B0604020202020204" charset="0"/>
              </a:rPr>
              <a:t>:</a:t>
            </a:r>
          </a:p>
        </p:txBody>
      </p:sp>
      <p:grpSp>
        <p:nvGrpSpPr>
          <p:cNvPr id="4" name="Group 8">
            <a:extLst>
              <a:ext uri="{FF2B5EF4-FFF2-40B4-BE49-F238E27FC236}">
                <a16:creationId xmlns:a16="http://schemas.microsoft.com/office/drawing/2014/main" id="{B29E5880-C4FE-B73F-A16F-0A7A475A9279}"/>
              </a:ext>
            </a:extLst>
          </p:cNvPr>
          <p:cNvGrpSpPr/>
          <p:nvPr/>
        </p:nvGrpSpPr>
        <p:grpSpPr>
          <a:xfrm>
            <a:off x="17259300" y="9249044"/>
            <a:ext cx="817361" cy="816339"/>
            <a:chOff x="0" y="0"/>
            <a:chExt cx="1089815" cy="1088453"/>
          </a:xfrm>
        </p:grpSpPr>
        <p:pic>
          <p:nvPicPr>
            <p:cNvPr id="6" name="Picture 9">
              <a:extLst>
                <a:ext uri="{FF2B5EF4-FFF2-40B4-BE49-F238E27FC236}">
                  <a16:creationId xmlns:a16="http://schemas.microsoft.com/office/drawing/2014/main" id="{56627C51-AA51-2D48-5658-B4C69D8FB24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1089815" cy="1088453"/>
            </a:xfrm>
            <a:prstGeom prst="rect">
              <a:avLst/>
            </a:prstGeom>
          </p:spPr>
        </p:pic>
        <p:sp>
          <p:nvSpPr>
            <p:cNvPr id="7" name="TextBox 10">
              <a:extLst>
                <a:ext uri="{FF2B5EF4-FFF2-40B4-BE49-F238E27FC236}">
                  <a16:creationId xmlns:a16="http://schemas.microsoft.com/office/drawing/2014/main" id="{0913F989-ACD7-8491-58BB-95329E725F6A}"/>
                </a:ext>
              </a:extLst>
            </p:cNvPr>
            <p:cNvSpPr txBox="1"/>
            <p:nvPr/>
          </p:nvSpPr>
          <p:spPr>
            <a:xfrm>
              <a:off x="179935" y="307654"/>
              <a:ext cx="729946" cy="4360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730"/>
                </a:lnSpc>
              </a:pPr>
              <a:r>
                <a:rPr lang="en-US" sz="2100" spc="-63" dirty="0">
                  <a:solidFill>
                    <a:srgbClr val="0F3256"/>
                  </a:solidFill>
                  <a:latin typeface="Roboto"/>
                </a:rPr>
                <a:t>17</a:t>
              </a:r>
            </a:p>
          </p:txBody>
        </p:sp>
      </p:grpSp>
      <p:sp>
        <p:nvSpPr>
          <p:cNvPr id="5" name="TextBox 2">
            <a:extLst>
              <a:ext uri="{FF2B5EF4-FFF2-40B4-BE49-F238E27FC236}">
                <a16:creationId xmlns:a16="http://schemas.microsoft.com/office/drawing/2014/main" id="{3DA60E70-7583-A809-1745-6B904058F24E}"/>
              </a:ext>
            </a:extLst>
          </p:cNvPr>
          <p:cNvSpPr txBox="1"/>
          <p:nvPr/>
        </p:nvSpPr>
        <p:spPr>
          <a:xfrm>
            <a:off x="1253196" y="1555867"/>
            <a:ext cx="9182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chemeClr val="tx2"/>
                </a:solidFill>
                <a:latin typeface="Times Neue Roman" panose="020B0604020202020204" charset="0"/>
              </a:rPr>
              <a:t>Màn hình bạn bè, lời mời kết bạn cho app</a:t>
            </a:r>
            <a:endParaRPr lang="en-US" sz="3600" dirty="0">
              <a:solidFill>
                <a:schemeClr val="tx2"/>
              </a:solidFill>
              <a:latin typeface="Times Neue Roman" panose="020B0604020202020204" charset="0"/>
            </a:endParaRPr>
          </a:p>
        </p:txBody>
      </p:sp>
      <p:pic>
        <p:nvPicPr>
          <p:cNvPr id="9" name="Picture 1" descr="Screens screenshot of a chat&#10;&#10;Description automatically generated">
            <a:extLst>
              <a:ext uri="{FF2B5EF4-FFF2-40B4-BE49-F238E27FC236}">
                <a16:creationId xmlns:a16="http://schemas.microsoft.com/office/drawing/2014/main" id="{E204AB3C-312B-A86B-0955-DB4DF085D2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9953" y="2368337"/>
            <a:ext cx="11103354" cy="7697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824952"/>
      </p:ext>
    </p:extLst>
  </p:cSld>
  <p:clrMapOvr>
    <a:masterClrMapping/>
  </p:clrMapOvr>
  <p:transition spd="slow">
    <p:wip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10"/>
          <p:cNvGrpSpPr/>
          <p:nvPr/>
        </p:nvGrpSpPr>
        <p:grpSpPr>
          <a:xfrm>
            <a:off x="-14288" y="0"/>
            <a:ext cx="18288000" cy="10287000"/>
            <a:chOff x="0" y="0"/>
            <a:chExt cx="2901629" cy="3479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901629" cy="3479800"/>
            </a:xfrm>
            <a:custGeom>
              <a:avLst/>
              <a:gdLst/>
              <a:ahLst/>
              <a:cxnLst/>
              <a:rect l="l" t="t" r="r" b="b"/>
              <a:pathLst>
                <a:path w="2901629" h="3479800">
                  <a:moveTo>
                    <a:pt x="2777169" y="3479800"/>
                  </a:moveTo>
                  <a:lnTo>
                    <a:pt x="124460" y="3479800"/>
                  </a:lnTo>
                  <a:cubicBezTo>
                    <a:pt x="55880" y="3479800"/>
                    <a:pt x="0" y="3423920"/>
                    <a:pt x="0" y="33553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777169" y="0"/>
                  </a:lnTo>
                  <a:cubicBezTo>
                    <a:pt x="2845749" y="0"/>
                    <a:pt x="2901629" y="55880"/>
                    <a:pt x="2901629" y="124460"/>
                  </a:cubicBezTo>
                  <a:lnTo>
                    <a:pt x="2901629" y="3355340"/>
                  </a:lnTo>
                  <a:cubicBezTo>
                    <a:pt x="2901629" y="3423920"/>
                    <a:pt x="2845749" y="3479800"/>
                    <a:pt x="2777169" y="3479800"/>
                  </a:cubicBezTo>
                  <a:close/>
                </a:path>
              </a:pathLst>
            </a:custGeom>
            <a:solidFill>
              <a:srgbClr val="B8D6F6"/>
            </a:solidFill>
          </p:spPr>
          <p:txBody>
            <a:bodyPr/>
            <a:lstStyle/>
            <a:p>
              <a:endParaRPr lang="en-US" dirty="0"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535777" y="3136900"/>
            <a:ext cx="5600936" cy="1220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0107"/>
              </a:lnSpc>
            </a:pPr>
            <a:endParaRPr lang="en-US" sz="7775" dirty="0">
              <a:solidFill>
                <a:srgbClr val="0F3256"/>
              </a:solidFill>
              <a:latin typeface="Roboto Bold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FF21812-B07F-6D8F-E367-46BA6F1E8A40}"/>
              </a:ext>
            </a:extLst>
          </p:cNvPr>
          <p:cNvSpPr txBox="1"/>
          <p:nvPr/>
        </p:nvSpPr>
        <p:spPr>
          <a:xfrm>
            <a:off x="12954000" y="342900"/>
            <a:ext cx="441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>
                <a:solidFill>
                  <a:schemeClr val="tx2"/>
                </a:solidFill>
                <a:latin typeface="Times Neue Roman" panose="020B0604020202020204" charset="0"/>
              </a:rPr>
              <a:t>Nội</a:t>
            </a:r>
            <a:r>
              <a:rPr lang="en-US" sz="3600" b="1" dirty="0">
                <a:solidFill>
                  <a:schemeClr val="tx2"/>
                </a:solidFill>
                <a:latin typeface="Times Neue Roman" panose="020B0604020202020204" charset="0"/>
              </a:rPr>
              <a:t> dung 6: </a:t>
            </a:r>
            <a:r>
              <a:rPr lang="en-US" sz="3600" b="1" dirty="0" err="1">
                <a:solidFill>
                  <a:schemeClr val="tx2"/>
                </a:solidFill>
                <a:latin typeface="Times Neue Roman" panose="020B0604020202020204" charset="0"/>
              </a:rPr>
              <a:t>Kiểm</a:t>
            </a:r>
            <a:r>
              <a:rPr lang="en-US" sz="3600" b="1" dirty="0">
                <a:solidFill>
                  <a:schemeClr val="tx2"/>
                </a:solidFill>
                <a:latin typeface="Times Neue Roman" panose="020B0604020202020204" charset="0"/>
              </a:rPr>
              <a:t> </a:t>
            </a:r>
            <a:r>
              <a:rPr lang="en-US" sz="3600" b="1" dirty="0" err="1">
                <a:solidFill>
                  <a:schemeClr val="tx2"/>
                </a:solidFill>
                <a:latin typeface="Times Neue Roman" panose="020B0604020202020204" charset="0"/>
              </a:rPr>
              <a:t>thử</a:t>
            </a:r>
            <a:endParaRPr lang="en-US" sz="3600" b="1" dirty="0">
              <a:solidFill>
                <a:schemeClr val="tx2"/>
              </a:solidFill>
              <a:latin typeface="Times Neue Roman" panose="020B060402020202020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8D428D-E590-B1C9-7AE9-18E767DFBE77}"/>
              </a:ext>
            </a:extLst>
          </p:cNvPr>
          <p:cNvSpPr txBox="1"/>
          <p:nvPr/>
        </p:nvSpPr>
        <p:spPr>
          <a:xfrm>
            <a:off x="723900" y="1309687"/>
            <a:ext cx="641281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u="sng" dirty="0">
                <a:solidFill>
                  <a:schemeClr val="tx2"/>
                </a:solidFill>
                <a:latin typeface="Times Neue Roman" panose="020B0604020202020204" charset="0"/>
              </a:rPr>
              <a:t>1.Các </a:t>
            </a:r>
            <a:r>
              <a:rPr lang="en-US" sz="4400" u="sng" dirty="0" err="1">
                <a:solidFill>
                  <a:schemeClr val="tx2"/>
                </a:solidFill>
                <a:latin typeface="Times Neue Roman" panose="020B0604020202020204" charset="0"/>
              </a:rPr>
              <a:t>trưởng</a:t>
            </a:r>
            <a:r>
              <a:rPr lang="en-US" sz="4400" u="sng" dirty="0">
                <a:solidFill>
                  <a:schemeClr val="tx2"/>
                </a:solidFill>
                <a:latin typeface="Times Neue Roman" panose="020B0604020202020204" charset="0"/>
              </a:rPr>
              <a:t> </a:t>
            </a:r>
            <a:r>
              <a:rPr lang="en-US" sz="4400" u="sng" dirty="0" err="1">
                <a:solidFill>
                  <a:schemeClr val="tx2"/>
                </a:solidFill>
                <a:latin typeface="Times Neue Roman" panose="020B0604020202020204" charset="0"/>
              </a:rPr>
              <a:t>hợp</a:t>
            </a:r>
            <a:r>
              <a:rPr lang="en-US" sz="4400" u="sng" dirty="0">
                <a:solidFill>
                  <a:schemeClr val="tx2"/>
                </a:solidFill>
                <a:latin typeface="Times Neue Roman" panose="020B0604020202020204" charset="0"/>
              </a:rPr>
              <a:t> </a:t>
            </a:r>
            <a:r>
              <a:rPr lang="en-US" sz="4400" u="sng" dirty="0" err="1">
                <a:solidFill>
                  <a:schemeClr val="tx2"/>
                </a:solidFill>
                <a:latin typeface="Times Neue Roman" panose="020B0604020202020204" charset="0"/>
              </a:rPr>
              <a:t>kiểm</a:t>
            </a:r>
            <a:r>
              <a:rPr lang="en-US" sz="4400" u="sng" dirty="0">
                <a:solidFill>
                  <a:schemeClr val="tx2"/>
                </a:solidFill>
                <a:latin typeface="Times Neue Roman" panose="020B0604020202020204" charset="0"/>
              </a:rPr>
              <a:t> </a:t>
            </a:r>
            <a:r>
              <a:rPr lang="en-US" sz="4400" u="sng" dirty="0" err="1">
                <a:solidFill>
                  <a:schemeClr val="tx2"/>
                </a:solidFill>
                <a:latin typeface="Times Neue Roman" panose="020B0604020202020204" charset="0"/>
              </a:rPr>
              <a:t>thử</a:t>
            </a:r>
            <a:r>
              <a:rPr lang="en-US" sz="4400" u="sng" dirty="0">
                <a:solidFill>
                  <a:schemeClr val="tx2"/>
                </a:solidFill>
                <a:latin typeface="Times Neue Roman" panose="020B0604020202020204" charset="0"/>
              </a:rPr>
              <a:t>: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02A892B-AF47-7E33-0B46-FCA05F2F6927}"/>
              </a:ext>
            </a:extLst>
          </p:cNvPr>
          <p:cNvSpPr/>
          <p:nvPr/>
        </p:nvSpPr>
        <p:spPr>
          <a:xfrm>
            <a:off x="609600" y="2400299"/>
            <a:ext cx="16535400" cy="771652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8">
            <a:extLst>
              <a:ext uri="{FF2B5EF4-FFF2-40B4-BE49-F238E27FC236}">
                <a16:creationId xmlns:a16="http://schemas.microsoft.com/office/drawing/2014/main" id="{0DB1649A-3831-BB5E-C1B7-40477716859D}"/>
              </a:ext>
            </a:extLst>
          </p:cNvPr>
          <p:cNvGrpSpPr/>
          <p:nvPr/>
        </p:nvGrpSpPr>
        <p:grpSpPr>
          <a:xfrm>
            <a:off x="17259300" y="9249044"/>
            <a:ext cx="817361" cy="816339"/>
            <a:chOff x="0" y="0"/>
            <a:chExt cx="1089815" cy="1088453"/>
          </a:xfrm>
        </p:grpSpPr>
        <p:pic>
          <p:nvPicPr>
            <p:cNvPr id="4" name="Picture 9">
              <a:extLst>
                <a:ext uri="{FF2B5EF4-FFF2-40B4-BE49-F238E27FC236}">
                  <a16:creationId xmlns:a16="http://schemas.microsoft.com/office/drawing/2014/main" id="{4E138DE7-8E2C-5B69-27E4-3931EDF03F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1089815" cy="1088453"/>
            </a:xfrm>
            <a:prstGeom prst="rect">
              <a:avLst/>
            </a:prstGeom>
          </p:spPr>
        </p:pic>
        <p:sp>
          <p:nvSpPr>
            <p:cNvPr id="6" name="TextBox 10">
              <a:extLst>
                <a:ext uri="{FF2B5EF4-FFF2-40B4-BE49-F238E27FC236}">
                  <a16:creationId xmlns:a16="http://schemas.microsoft.com/office/drawing/2014/main" id="{82B14FF3-64DD-55E5-895D-E7F81C9984A3}"/>
                </a:ext>
              </a:extLst>
            </p:cNvPr>
            <p:cNvSpPr txBox="1"/>
            <p:nvPr/>
          </p:nvSpPr>
          <p:spPr>
            <a:xfrm>
              <a:off x="179935" y="307654"/>
              <a:ext cx="729946" cy="4360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730"/>
                </a:lnSpc>
              </a:pPr>
              <a:r>
                <a:rPr lang="en-US" sz="2100" spc="-63" dirty="0">
                  <a:solidFill>
                    <a:srgbClr val="0F3256"/>
                  </a:solidFill>
                  <a:latin typeface="Roboto"/>
                </a:rPr>
                <a:t>18</a:t>
              </a:r>
            </a:p>
          </p:txBody>
        </p:sp>
      </p:grpSp>
      <p:graphicFrame>
        <p:nvGraphicFramePr>
          <p:cNvPr id="7" name="Table 8">
            <a:extLst>
              <a:ext uri="{FF2B5EF4-FFF2-40B4-BE49-F238E27FC236}">
                <a16:creationId xmlns:a16="http://schemas.microsoft.com/office/drawing/2014/main" id="{403072F6-3013-3B33-679D-9338CD001B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122607"/>
              </p:ext>
            </p:extLst>
          </p:nvPr>
        </p:nvGraphicFramePr>
        <p:xfrm>
          <a:off x="624508" y="2400299"/>
          <a:ext cx="16535401" cy="7716521"/>
        </p:xfrm>
        <a:graphic>
          <a:graphicData uri="http://schemas.openxmlformats.org/drawingml/2006/table">
            <a:tbl>
              <a:tblPr/>
              <a:tblGrid>
                <a:gridCol w="13788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95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9329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9064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1004062"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Times Neue Roman" panose="020B0604020202020204" charset="0"/>
                        </a:rPr>
                        <a:t>Test ID</a:t>
                      </a:r>
                      <a:endParaRPr lang="en-US" sz="3000" dirty="0">
                        <a:latin typeface="Times Neue Roman" panose="020B0604020202020204" charset="0"/>
                      </a:endParaRPr>
                    </a:p>
                  </a:txBody>
                  <a:tcPr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Times Neue Roman" panose="020B0604020202020204" charset="0"/>
                        </a:rPr>
                        <a:t>Chức năng </a:t>
                      </a:r>
                      <a:endParaRPr lang="en-US" sz="3000" dirty="0">
                        <a:latin typeface="Times Neue Roman" panose="020B0604020202020204" charset="0"/>
                      </a:endParaRPr>
                    </a:p>
                  </a:txBody>
                  <a:tcPr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3000" dirty="0" err="1">
                          <a:solidFill>
                            <a:srgbClr val="000000"/>
                          </a:solidFill>
                          <a:latin typeface="Times Neue Roman" panose="020B0604020202020204" charset="0"/>
                        </a:rPr>
                        <a:t>Mô</a:t>
                      </a:r>
                      <a:r>
                        <a:rPr lang="en-US" sz="3000" dirty="0">
                          <a:solidFill>
                            <a:srgbClr val="000000"/>
                          </a:solidFill>
                          <a:latin typeface="Times Neue Roman" panose="020B0604020202020204" charset="0"/>
                        </a:rPr>
                        <a:t> </a:t>
                      </a:r>
                      <a:r>
                        <a:rPr lang="en-US" sz="3000" dirty="0" err="1">
                          <a:solidFill>
                            <a:srgbClr val="000000"/>
                          </a:solidFill>
                          <a:latin typeface="Times Neue Roman" panose="020B0604020202020204" charset="0"/>
                        </a:rPr>
                        <a:t>tả</a:t>
                      </a:r>
                      <a:endParaRPr lang="en-US" sz="3000" dirty="0">
                        <a:latin typeface="Times Neue Roman" panose="020B0604020202020204" charset="0"/>
                      </a:endParaRPr>
                    </a:p>
                  </a:txBody>
                  <a:tcPr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Times Neue Roman" panose="020B0604020202020204" charset="0"/>
                        </a:rPr>
                        <a:t>Điều kiện trước</a:t>
                      </a:r>
                      <a:endParaRPr lang="en-US" sz="3000">
                        <a:latin typeface="Times Neue Roman" panose="020B0604020202020204" charset="0"/>
                      </a:endParaRPr>
                    </a:p>
                  </a:txBody>
                  <a:tcPr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Times Neue Roman" panose="020B0604020202020204" charset="0"/>
                        </a:rPr>
                        <a:t>Dữ liệu Test</a:t>
                      </a:r>
                      <a:endParaRPr lang="en-US" sz="3000">
                        <a:latin typeface="Times Neue Roman" panose="020B0604020202020204" charset="0"/>
                      </a:endParaRPr>
                    </a:p>
                  </a:txBody>
                  <a:tcPr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Times Neue Roman" panose="020B0604020202020204" charset="0"/>
                        </a:rPr>
                        <a:t>Kết quả mong muốn</a:t>
                      </a:r>
                      <a:endParaRPr lang="en-US" sz="3000">
                        <a:latin typeface="Times Neue Roman" panose="020B0604020202020204" charset="0"/>
                      </a:endParaRPr>
                    </a:p>
                  </a:txBody>
                  <a:tcPr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Times Neue Roman" panose="020B0604020202020204" charset="0"/>
                        </a:rPr>
                        <a:t>Ghi chú</a:t>
                      </a:r>
                      <a:endParaRPr lang="en-US" sz="3000">
                        <a:latin typeface="Times Neue Roman" panose="020B0604020202020204" charset="0"/>
                      </a:endParaRPr>
                    </a:p>
                  </a:txBody>
                  <a:tcPr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45575"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3000" dirty="0">
                          <a:solidFill>
                            <a:srgbClr val="000000"/>
                          </a:solidFill>
                          <a:latin typeface="Times Neue Roman" panose="020B0604020202020204" charset="0"/>
                        </a:rPr>
                        <a:t>UC01</a:t>
                      </a:r>
                      <a:endParaRPr lang="en-US" sz="3000" dirty="0">
                        <a:latin typeface="Times Neue Roman" panose="020B0604020202020204" charset="0"/>
                      </a:endParaRPr>
                    </a:p>
                  </a:txBody>
                  <a:tcPr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3000" dirty="0" err="1">
                          <a:latin typeface="Times Neue Roman" panose="020B0604020202020204" charset="0"/>
                        </a:rPr>
                        <a:t>Đăng</a:t>
                      </a:r>
                      <a:r>
                        <a:rPr lang="en-US" sz="3000" dirty="0">
                          <a:latin typeface="Times Neue Roman" panose="020B0604020202020204" charset="0"/>
                        </a:rPr>
                        <a:t> </a:t>
                      </a:r>
                      <a:r>
                        <a:rPr lang="en-US" sz="3000" dirty="0" err="1">
                          <a:latin typeface="Times Neue Roman" panose="020B0604020202020204" charset="0"/>
                        </a:rPr>
                        <a:t>nhập</a:t>
                      </a:r>
                      <a:endParaRPr lang="en-US" sz="3000" dirty="0">
                        <a:latin typeface="Times Neue Roman" panose="020B0604020202020204" charset="0"/>
                      </a:endParaRPr>
                    </a:p>
                  </a:txBody>
                  <a:tcPr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3000" dirty="0" err="1">
                          <a:latin typeface="Times Neue Roman" panose="020B0604020202020204" charset="0"/>
                        </a:rPr>
                        <a:t>Nhập</a:t>
                      </a:r>
                      <a:r>
                        <a:rPr lang="en-US" sz="3000" dirty="0">
                          <a:latin typeface="Times Neue Roman" panose="020B0604020202020204" charset="0"/>
                        </a:rPr>
                        <a:t> </a:t>
                      </a:r>
                      <a:r>
                        <a:rPr lang="en-US" sz="3000" dirty="0" err="1">
                          <a:latin typeface="Times Neue Roman" panose="020B0604020202020204" charset="0"/>
                        </a:rPr>
                        <a:t>sai</a:t>
                      </a:r>
                      <a:r>
                        <a:rPr lang="en-US" sz="3000" dirty="0">
                          <a:latin typeface="Times Neue Roman" panose="020B0604020202020204" charset="0"/>
                        </a:rPr>
                        <a:t> </a:t>
                      </a:r>
                      <a:r>
                        <a:rPr lang="en-US" sz="3000" dirty="0" err="1">
                          <a:latin typeface="Times Neue Roman" panose="020B0604020202020204" charset="0"/>
                        </a:rPr>
                        <a:t>số</a:t>
                      </a:r>
                      <a:r>
                        <a:rPr lang="en-US" sz="3000" dirty="0">
                          <a:latin typeface="Times Neue Roman" panose="020B0604020202020204" charset="0"/>
                        </a:rPr>
                        <a:t> </a:t>
                      </a:r>
                      <a:r>
                        <a:rPr lang="en-US" sz="3000" dirty="0" err="1">
                          <a:latin typeface="Times Neue Roman" panose="020B0604020202020204" charset="0"/>
                        </a:rPr>
                        <a:t>điện</a:t>
                      </a:r>
                      <a:r>
                        <a:rPr lang="en-US" sz="3000" dirty="0">
                          <a:latin typeface="Times Neue Roman" panose="020B0604020202020204" charset="0"/>
                        </a:rPr>
                        <a:t> </a:t>
                      </a:r>
                      <a:r>
                        <a:rPr lang="en-US" sz="3000" dirty="0" err="1">
                          <a:latin typeface="Times Neue Roman" panose="020B0604020202020204" charset="0"/>
                        </a:rPr>
                        <a:t>thoại</a:t>
                      </a:r>
                      <a:r>
                        <a:rPr lang="en-US" sz="3000" dirty="0">
                          <a:latin typeface="Times Neue Roman" panose="020B0604020202020204" charset="0"/>
                        </a:rPr>
                        <a:t> </a:t>
                      </a:r>
                      <a:r>
                        <a:rPr lang="en-US" sz="3000" dirty="0" err="1">
                          <a:latin typeface="Times Neue Roman" panose="020B0604020202020204" charset="0"/>
                        </a:rPr>
                        <a:t>và</a:t>
                      </a:r>
                      <a:r>
                        <a:rPr lang="en-US" sz="3000" dirty="0">
                          <a:latin typeface="Times Neue Roman" panose="020B0604020202020204" charset="0"/>
                        </a:rPr>
                        <a:t> </a:t>
                      </a:r>
                      <a:r>
                        <a:rPr lang="en-US" sz="3000" dirty="0" err="1">
                          <a:latin typeface="Times Neue Roman" panose="020B0604020202020204" charset="0"/>
                        </a:rPr>
                        <a:t>mật</a:t>
                      </a:r>
                      <a:r>
                        <a:rPr lang="en-US" sz="3000" dirty="0">
                          <a:latin typeface="Times Neue Roman" panose="020B0604020202020204" charset="0"/>
                        </a:rPr>
                        <a:t> </a:t>
                      </a:r>
                      <a:r>
                        <a:rPr lang="en-US" sz="3000" dirty="0" err="1">
                          <a:latin typeface="Times Neue Roman" panose="020B0604020202020204" charset="0"/>
                        </a:rPr>
                        <a:t>khẩu</a:t>
                      </a:r>
                      <a:endParaRPr lang="en-US" sz="3000" dirty="0">
                        <a:latin typeface="Times Neue Roman" panose="020B0604020202020204" charset="0"/>
                      </a:endParaRPr>
                    </a:p>
                  </a:txBody>
                  <a:tcPr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en-US" sz="3000" dirty="0">
                        <a:latin typeface="Times Neue Roman" panose="020B0604020202020204" charset="0"/>
                      </a:endParaRPr>
                    </a:p>
                  </a:txBody>
                  <a:tcPr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3000" dirty="0" err="1">
                          <a:latin typeface="Times Neue Roman" panose="020B0604020202020204" charset="0"/>
                        </a:rPr>
                        <a:t>Sdt</a:t>
                      </a:r>
                      <a:r>
                        <a:rPr lang="en-US" sz="3000" dirty="0">
                          <a:latin typeface="Times Neue Roman" panose="020B0604020202020204" charset="0"/>
                        </a:rPr>
                        <a:t>: 0002123121</a:t>
                      </a:r>
                    </a:p>
                    <a:p>
                      <a:pPr algn="l">
                        <a:defRPr/>
                      </a:pPr>
                      <a:r>
                        <a:rPr lang="en-US" sz="3000" dirty="0" err="1">
                          <a:latin typeface="Times Neue Roman" panose="020B0604020202020204" charset="0"/>
                        </a:rPr>
                        <a:t>Mật</a:t>
                      </a:r>
                      <a:r>
                        <a:rPr lang="en-US" sz="3000" dirty="0">
                          <a:latin typeface="Times Neue Roman" panose="020B0604020202020204" charset="0"/>
                        </a:rPr>
                        <a:t> </a:t>
                      </a:r>
                      <a:r>
                        <a:rPr lang="en-US" sz="3000" dirty="0" err="1">
                          <a:latin typeface="Times Neue Roman" panose="020B0604020202020204" charset="0"/>
                        </a:rPr>
                        <a:t>khẩu</a:t>
                      </a:r>
                      <a:r>
                        <a:rPr lang="en-US" sz="3000" dirty="0">
                          <a:latin typeface="Times Neue Roman" panose="020B0604020202020204" charset="0"/>
                        </a:rPr>
                        <a:t>: password</a:t>
                      </a:r>
                    </a:p>
                    <a:p>
                      <a:pPr algn="l">
                        <a:defRPr/>
                      </a:pPr>
                      <a:endParaRPr lang="en-US" sz="3000" dirty="0">
                        <a:latin typeface="Times Neue Roman" panose="020B0604020202020204" charset="0"/>
                      </a:endParaRPr>
                    </a:p>
                  </a:txBody>
                  <a:tcPr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3000" dirty="0" err="1">
                          <a:latin typeface="Times Neue Roman" panose="020B0604020202020204" charset="0"/>
                        </a:rPr>
                        <a:t>Số</a:t>
                      </a:r>
                      <a:r>
                        <a:rPr lang="en-US" sz="3000" dirty="0">
                          <a:latin typeface="Times Neue Roman" panose="020B0604020202020204" charset="0"/>
                        </a:rPr>
                        <a:t> </a:t>
                      </a:r>
                      <a:r>
                        <a:rPr lang="en-US" sz="3000" dirty="0" err="1">
                          <a:latin typeface="Times Neue Roman" panose="020B0604020202020204" charset="0"/>
                        </a:rPr>
                        <a:t>điện</a:t>
                      </a:r>
                      <a:r>
                        <a:rPr lang="en-US" sz="3000" dirty="0">
                          <a:latin typeface="Times Neue Roman" panose="020B0604020202020204" charset="0"/>
                        </a:rPr>
                        <a:t> </a:t>
                      </a:r>
                      <a:r>
                        <a:rPr lang="en-US" sz="3000" dirty="0" err="1">
                          <a:latin typeface="Times Neue Roman" panose="020B0604020202020204" charset="0"/>
                        </a:rPr>
                        <a:t>thoại</a:t>
                      </a:r>
                      <a:r>
                        <a:rPr lang="en-US" sz="3000" dirty="0">
                          <a:latin typeface="Times Neue Roman" panose="020B0604020202020204" charset="0"/>
                        </a:rPr>
                        <a:t> </a:t>
                      </a:r>
                      <a:r>
                        <a:rPr lang="en-US" sz="3000" dirty="0" err="1">
                          <a:latin typeface="Times Neue Roman" panose="020B0604020202020204" charset="0"/>
                        </a:rPr>
                        <a:t>không</a:t>
                      </a:r>
                      <a:r>
                        <a:rPr lang="en-US" sz="3000" dirty="0">
                          <a:latin typeface="Times Neue Roman" panose="020B0604020202020204" charset="0"/>
                        </a:rPr>
                        <a:t> </a:t>
                      </a:r>
                      <a:r>
                        <a:rPr lang="en-US" sz="3000" dirty="0" err="1">
                          <a:latin typeface="Times Neue Roman" panose="020B0604020202020204" charset="0"/>
                        </a:rPr>
                        <a:t>tồn</a:t>
                      </a:r>
                      <a:r>
                        <a:rPr lang="en-US" sz="3000" dirty="0">
                          <a:latin typeface="Times Neue Roman" panose="020B0604020202020204" charset="0"/>
                        </a:rPr>
                        <a:t> </a:t>
                      </a:r>
                      <a:r>
                        <a:rPr lang="en-US" sz="3000" dirty="0" err="1">
                          <a:latin typeface="Times Neue Roman" panose="020B0604020202020204" charset="0"/>
                        </a:rPr>
                        <a:t>tại</a:t>
                      </a:r>
                      <a:endParaRPr lang="en-US" sz="3000" dirty="0">
                        <a:latin typeface="Times Neue Roman" panose="020B0604020202020204" charset="0"/>
                      </a:endParaRPr>
                    </a:p>
                  </a:txBody>
                  <a:tcPr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3000" dirty="0">
                        <a:latin typeface="Times Neue Roman" panose="020B0604020202020204" charset="0"/>
                      </a:endParaRPr>
                    </a:p>
                  </a:txBody>
                  <a:tcPr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16845"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3000" dirty="0">
                          <a:solidFill>
                            <a:srgbClr val="000000"/>
                          </a:solidFill>
                          <a:latin typeface="Times Neue Roman" panose="020B0604020202020204" charset="0"/>
                        </a:rPr>
                        <a:t>UC02</a:t>
                      </a:r>
                      <a:endParaRPr lang="en-US" sz="3000" dirty="0">
                        <a:latin typeface="Times Neue Roman" panose="020B0604020202020204" charset="0"/>
                      </a:endParaRPr>
                    </a:p>
                  </a:txBody>
                  <a:tcPr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3000" dirty="0" err="1">
                          <a:latin typeface="Times Neue Roman" panose="020B0604020202020204" charset="0"/>
                        </a:rPr>
                        <a:t>Đăng</a:t>
                      </a:r>
                      <a:r>
                        <a:rPr lang="en-US" sz="3000" dirty="0">
                          <a:latin typeface="Times Neue Roman" panose="020B0604020202020204" charset="0"/>
                        </a:rPr>
                        <a:t> </a:t>
                      </a:r>
                      <a:r>
                        <a:rPr lang="en-US" sz="3000" dirty="0" err="1">
                          <a:latin typeface="Times Neue Roman" panose="020B0604020202020204" charset="0"/>
                        </a:rPr>
                        <a:t>nhập</a:t>
                      </a:r>
                      <a:endParaRPr lang="en-US" sz="3000" dirty="0">
                        <a:latin typeface="Times Neue Roman" panose="020B0604020202020204" charset="0"/>
                      </a:endParaRPr>
                    </a:p>
                  </a:txBody>
                  <a:tcPr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3000" dirty="0" err="1">
                          <a:latin typeface="Times Neue Roman" panose="020B0604020202020204" charset="0"/>
                        </a:rPr>
                        <a:t>Nhập</a:t>
                      </a:r>
                      <a:r>
                        <a:rPr lang="en-US" sz="3000" dirty="0">
                          <a:latin typeface="Times Neue Roman" panose="020B0604020202020204" charset="0"/>
                        </a:rPr>
                        <a:t> </a:t>
                      </a:r>
                      <a:r>
                        <a:rPr lang="en-US" sz="3000" dirty="0" err="1">
                          <a:latin typeface="Times Neue Roman" panose="020B0604020202020204" charset="0"/>
                        </a:rPr>
                        <a:t>đúng</a:t>
                      </a:r>
                      <a:r>
                        <a:rPr lang="en-US" sz="3000" dirty="0">
                          <a:latin typeface="Times Neue Roman" panose="020B0604020202020204" charset="0"/>
                        </a:rPr>
                        <a:t> </a:t>
                      </a:r>
                      <a:r>
                        <a:rPr lang="en-US" sz="3000" dirty="0" err="1">
                          <a:latin typeface="Times Neue Roman" panose="020B0604020202020204" charset="0"/>
                        </a:rPr>
                        <a:t>số</a:t>
                      </a:r>
                      <a:r>
                        <a:rPr lang="en-US" sz="3000" dirty="0">
                          <a:latin typeface="Times Neue Roman" panose="020B0604020202020204" charset="0"/>
                        </a:rPr>
                        <a:t> </a:t>
                      </a:r>
                      <a:r>
                        <a:rPr lang="en-US" sz="3000" dirty="0" err="1">
                          <a:latin typeface="Times Neue Roman" panose="020B0604020202020204" charset="0"/>
                        </a:rPr>
                        <a:t>điện</a:t>
                      </a:r>
                      <a:r>
                        <a:rPr lang="en-US" sz="3000" dirty="0">
                          <a:latin typeface="Times Neue Roman" panose="020B0604020202020204" charset="0"/>
                        </a:rPr>
                        <a:t> </a:t>
                      </a:r>
                      <a:r>
                        <a:rPr lang="en-US" sz="3000" dirty="0" err="1">
                          <a:latin typeface="Times Neue Roman" panose="020B0604020202020204" charset="0"/>
                        </a:rPr>
                        <a:t>thoại</a:t>
                      </a:r>
                      <a:r>
                        <a:rPr lang="en-US" sz="3000" dirty="0">
                          <a:latin typeface="Times Neue Roman" panose="020B0604020202020204" charset="0"/>
                        </a:rPr>
                        <a:t>, </a:t>
                      </a:r>
                      <a:r>
                        <a:rPr lang="en-US" sz="3000" dirty="0" err="1">
                          <a:latin typeface="Times Neue Roman" panose="020B0604020202020204" charset="0"/>
                        </a:rPr>
                        <a:t>không</a:t>
                      </a:r>
                      <a:r>
                        <a:rPr lang="en-US" sz="3000" dirty="0">
                          <a:latin typeface="Times Neue Roman" panose="020B0604020202020204" charset="0"/>
                        </a:rPr>
                        <a:t> </a:t>
                      </a:r>
                      <a:r>
                        <a:rPr lang="en-US" sz="3000" dirty="0" err="1">
                          <a:latin typeface="Times Neue Roman" panose="020B0604020202020204" charset="0"/>
                        </a:rPr>
                        <a:t>nhập</a:t>
                      </a:r>
                      <a:r>
                        <a:rPr lang="en-US" sz="3000" dirty="0">
                          <a:latin typeface="Times Neue Roman" panose="020B0604020202020204" charset="0"/>
                        </a:rPr>
                        <a:t> </a:t>
                      </a:r>
                      <a:r>
                        <a:rPr lang="en-US" sz="3000" dirty="0" err="1">
                          <a:latin typeface="Times Neue Roman" panose="020B0604020202020204" charset="0"/>
                        </a:rPr>
                        <a:t>mật</a:t>
                      </a:r>
                      <a:r>
                        <a:rPr lang="en-US" sz="3000" dirty="0">
                          <a:latin typeface="Times Neue Roman" panose="020B0604020202020204" charset="0"/>
                        </a:rPr>
                        <a:t> </a:t>
                      </a:r>
                      <a:r>
                        <a:rPr lang="en-US" sz="3000" dirty="0" err="1">
                          <a:latin typeface="Times Neue Roman" panose="020B0604020202020204" charset="0"/>
                        </a:rPr>
                        <a:t>khẩu</a:t>
                      </a:r>
                      <a:endParaRPr lang="en-US" sz="3000" dirty="0">
                        <a:latin typeface="Times Neue Roman" panose="020B0604020202020204" charset="0"/>
                      </a:endParaRPr>
                    </a:p>
                  </a:txBody>
                  <a:tcPr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en-US" sz="3000" dirty="0">
                        <a:latin typeface="Times Neue Roman" panose="020B0604020202020204" charset="0"/>
                      </a:endParaRPr>
                    </a:p>
                  </a:txBody>
                  <a:tcPr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3000" dirty="0" err="1">
                          <a:latin typeface="Times Neue Roman" panose="020B0604020202020204" charset="0"/>
                        </a:rPr>
                        <a:t>Sđt</a:t>
                      </a:r>
                      <a:r>
                        <a:rPr lang="en-US" sz="3000" dirty="0">
                          <a:latin typeface="Times Neue Roman" panose="020B0604020202020204" charset="0"/>
                        </a:rPr>
                        <a:t>: 0974067552</a:t>
                      </a:r>
                    </a:p>
                    <a:p>
                      <a:pPr algn="l">
                        <a:defRPr/>
                      </a:pPr>
                      <a:r>
                        <a:rPr lang="en-US" sz="3000" dirty="0" err="1">
                          <a:latin typeface="Times Neue Roman" panose="020B0604020202020204" charset="0"/>
                        </a:rPr>
                        <a:t>Mật</a:t>
                      </a:r>
                      <a:r>
                        <a:rPr lang="en-US" sz="3000" dirty="0">
                          <a:latin typeface="Times Neue Roman" panose="020B0604020202020204" charset="0"/>
                        </a:rPr>
                        <a:t> </a:t>
                      </a:r>
                      <a:r>
                        <a:rPr lang="en-US" sz="3000" dirty="0" err="1">
                          <a:latin typeface="Times Neue Roman" panose="020B0604020202020204" charset="0"/>
                        </a:rPr>
                        <a:t>khẩu</a:t>
                      </a:r>
                      <a:r>
                        <a:rPr lang="en-US" sz="3000" dirty="0">
                          <a:latin typeface="Times Neue Roman" panose="020B0604020202020204" charset="0"/>
                        </a:rPr>
                        <a:t>: </a:t>
                      </a:r>
                      <a:r>
                        <a:rPr lang="en-US" sz="3000" dirty="0" err="1">
                          <a:latin typeface="Times Neue Roman" panose="020B0604020202020204" charset="0"/>
                        </a:rPr>
                        <a:t>trống</a:t>
                      </a:r>
                      <a:endParaRPr lang="en-US" sz="3000" dirty="0">
                        <a:latin typeface="Times Neue Roman" panose="020B0604020202020204" charset="0"/>
                      </a:endParaRPr>
                    </a:p>
                  </a:txBody>
                  <a:tcPr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vi-VN" sz="3000" dirty="0">
                          <a:latin typeface="Times Neue Roman" panose="020B0604020202020204" charset="0"/>
                        </a:rPr>
                        <a:t>Mật khẩu không được để trống</a:t>
                      </a:r>
                      <a:endParaRPr lang="en-US" sz="3000" dirty="0">
                        <a:latin typeface="Times Neue Roman" panose="020B0604020202020204" charset="0"/>
                      </a:endParaRPr>
                    </a:p>
                  </a:txBody>
                  <a:tcPr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3000">
                        <a:latin typeface="Times Neue Roman" panose="020B0604020202020204" charset="0"/>
                      </a:endParaRPr>
                    </a:p>
                  </a:txBody>
                  <a:tcPr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13001"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3000" dirty="0">
                          <a:solidFill>
                            <a:srgbClr val="000000"/>
                          </a:solidFill>
                          <a:latin typeface="Times Neue Roman" panose="020B0604020202020204" charset="0"/>
                        </a:rPr>
                        <a:t>UC03</a:t>
                      </a:r>
                      <a:endParaRPr lang="en-US" sz="3000" dirty="0">
                        <a:latin typeface="Times Neue Roman" panose="020B0604020202020204" charset="0"/>
                      </a:endParaRPr>
                    </a:p>
                  </a:txBody>
                  <a:tcPr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3000" dirty="0" err="1">
                          <a:latin typeface="Times Neue Roman" panose="020B0604020202020204" charset="0"/>
                        </a:rPr>
                        <a:t>Đăng</a:t>
                      </a:r>
                      <a:r>
                        <a:rPr lang="en-US" sz="3000" dirty="0">
                          <a:latin typeface="Times Neue Roman" panose="020B0604020202020204" charset="0"/>
                        </a:rPr>
                        <a:t> </a:t>
                      </a:r>
                      <a:r>
                        <a:rPr lang="en-US" sz="3000" dirty="0" err="1">
                          <a:latin typeface="Times Neue Roman" panose="020B0604020202020204" charset="0"/>
                        </a:rPr>
                        <a:t>nhập</a:t>
                      </a:r>
                      <a:endParaRPr lang="en-US" sz="3000" dirty="0">
                        <a:latin typeface="Times Neue Roman" panose="020B0604020202020204" charset="0"/>
                      </a:endParaRPr>
                    </a:p>
                  </a:txBody>
                  <a:tcPr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3000" dirty="0" err="1">
                          <a:latin typeface="Times Neue Roman" panose="020B0604020202020204" charset="0"/>
                        </a:rPr>
                        <a:t>Số</a:t>
                      </a:r>
                      <a:r>
                        <a:rPr lang="en-US" sz="3000" dirty="0">
                          <a:latin typeface="Times Neue Roman" panose="020B0604020202020204" charset="0"/>
                        </a:rPr>
                        <a:t> </a:t>
                      </a:r>
                      <a:r>
                        <a:rPr lang="en-US" sz="3000" dirty="0" err="1">
                          <a:latin typeface="Times Neue Roman" panose="020B0604020202020204" charset="0"/>
                        </a:rPr>
                        <a:t>điện</a:t>
                      </a:r>
                      <a:r>
                        <a:rPr lang="en-US" sz="3000" dirty="0">
                          <a:latin typeface="Times Neue Roman" panose="020B0604020202020204" charset="0"/>
                        </a:rPr>
                        <a:t> </a:t>
                      </a:r>
                      <a:r>
                        <a:rPr lang="en-US" sz="3000" dirty="0" err="1">
                          <a:latin typeface="Times Neue Roman" panose="020B0604020202020204" charset="0"/>
                        </a:rPr>
                        <a:t>thoại</a:t>
                      </a:r>
                      <a:r>
                        <a:rPr lang="en-US" sz="3000" dirty="0">
                          <a:latin typeface="Times Neue Roman" panose="020B0604020202020204" charset="0"/>
                        </a:rPr>
                        <a:t> </a:t>
                      </a:r>
                      <a:r>
                        <a:rPr lang="en-US" sz="3000" dirty="0" err="1">
                          <a:latin typeface="Times Neue Roman" panose="020B0604020202020204" charset="0"/>
                        </a:rPr>
                        <a:t>đúng</a:t>
                      </a:r>
                      <a:r>
                        <a:rPr lang="en-US" sz="3000" dirty="0">
                          <a:latin typeface="Times Neue Roman" panose="020B0604020202020204" charset="0"/>
                        </a:rPr>
                        <a:t>, </a:t>
                      </a:r>
                      <a:r>
                        <a:rPr lang="en-US" sz="3000" dirty="0" err="1">
                          <a:latin typeface="Times Neue Roman" panose="020B0604020202020204" charset="0"/>
                        </a:rPr>
                        <a:t>mật</a:t>
                      </a:r>
                      <a:r>
                        <a:rPr lang="en-US" sz="3000" dirty="0">
                          <a:latin typeface="Times Neue Roman" panose="020B0604020202020204" charset="0"/>
                        </a:rPr>
                        <a:t> </a:t>
                      </a:r>
                      <a:r>
                        <a:rPr lang="en-US" sz="3000" dirty="0" err="1">
                          <a:latin typeface="Times Neue Roman" panose="020B0604020202020204" charset="0"/>
                        </a:rPr>
                        <a:t>khẩu</a:t>
                      </a:r>
                      <a:r>
                        <a:rPr lang="en-US" sz="3000" dirty="0">
                          <a:latin typeface="Times Neue Roman" panose="020B0604020202020204" charset="0"/>
                        </a:rPr>
                        <a:t> </a:t>
                      </a:r>
                      <a:r>
                        <a:rPr lang="en-US" sz="3000" dirty="0" err="1">
                          <a:latin typeface="Times Neue Roman" panose="020B0604020202020204" charset="0"/>
                        </a:rPr>
                        <a:t>đúng</a:t>
                      </a:r>
                      <a:endParaRPr lang="en-US" sz="3000" dirty="0">
                        <a:latin typeface="Times Neue Roman" panose="020B0604020202020204" charset="0"/>
                      </a:endParaRPr>
                    </a:p>
                  </a:txBody>
                  <a:tcPr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en-US" sz="3000" dirty="0">
                        <a:latin typeface="Times Neue Roman" panose="020B0604020202020204" charset="0"/>
                      </a:endParaRPr>
                    </a:p>
                  </a:txBody>
                  <a:tcPr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3000" dirty="0" err="1">
                          <a:latin typeface="Times Neue Roman" panose="020B0604020202020204" charset="0"/>
                        </a:rPr>
                        <a:t>Số</a:t>
                      </a:r>
                      <a:r>
                        <a:rPr lang="en-US" sz="3000" dirty="0">
                          <a:latin typeface="Times Neue Roman" panose="020B0604020202020204" charset="0"/>
                        </a:rPr>
                        <a:t> </a:t>
                      </a:r>
                      <a:r>
                        <a:rPr lang="en-US" sz="3000" dirty="0" err="1">
                          <a:latin typeface="Times Neue Roman" panose="020B0604020202020204" charset="0"/>
                        </a:rPr>
                        <a:t>điện</a:t>
                      </a:r>
                      <a:r>
                        <a:rPr lang="en-US" sz="3000" dirty="0">
                          <a:latin typeface="Times Neue Roman" panose="020B0604020202020204" charset="0"/>
                        </a:rPr>
                        <a:t> </a:t>
                      </a:r>
                      <a:r>
                        <a:rPr lang="en-US" sz="3000" dirty="0" err="1">
                          <a:latin typeface="Times Neue Roman" panose="020B0604020202020204" charset="0"/>
                        </a:rPr>
                        <a:t>thoại</a:t>
                      </a:r>
                      <a:r>
                        <a:rPr lang="en-US" sz="3000" dirty="0">
                          <a:latin typeface="Times Neue Roman" panose="020B0604020202020204" charset="0"/>
                        </a:rPr>
                        <a:t> </a:t>
                      </a:r>
                      <a:r>
                        <a:rPr lang="en-US" sz="3000" dirty="0" err="1">
                          <a:latin typeface="Times Neue Roman" panose="020B0604020202020204" charset="0"/>
                        </a:rPr>
                        <a:t>đúng</a:t>
                      </a:r>
                      <a:r>
                        <a:rPr lang="en-US" sz="3000" dirty="0">
                          <a:latin typeface="Times Neue Roman" panose="020B0604020202020204" charset="0"/>
                        </a:rPr>
                        <a:t>, </a:t>
                      </a:r>
                      <a:r>
                        <a:rPr lang="en-US" sz="3000" dirty="0" err="1">
                          <a:latin typeface="Times Neue Roman" panose="020B0604020202020204" charset="0"/>
                        </a:rPr>
                        <a:t>mật</a:t>
                      </a:r>
                      <a:r>
                        <a:rPr lang="en-US" sz="3000" dirty="0">
                          <a:latin typeface="Times Neue Roman" panose="020B0604020202020204" charset="0"/>
                        </a:rPr>
                        <a:t> </a:t>
                      </a:r>
                      <a:r>
                        <a:rPr lang="en-US" sz="3000" dirty="0" err="1">
                          <a:latin typeface="Times Neue Roman" panose="020B0604020202020204" charset="0"/>
                        </a:rPr>
                        <a:t>khẩu</a:t>
                      </a:r>
                      <a:r>
                        <a:rPr lang="en-US" sz="3000" dirty="0">
                          <a:latin typeface="Times Neue Roman" panose="020B0604020202020204" charset="0"/>
                        </a:rPr>
                        <a:t> </a:t>
                      </a:r>
                      <a:r>
                        <a:rPr lang="en-US" sz="3000" dirty="0" err="1">
                          <a:latin typeface="Times Neue Roman" panose="020B0604020202020204" charset="0"/>
                        </a:rPr>
                        <a:t>đúng</a:t>
                      </a:r>
                      <a:endParaRPr lang="en-US" sz="3000" dirty="0">
                        <a:latin typeface="Times Neue Roman" panose="020B0604020202020204" charset="0"/>
                      </a:endParaRPr>
                    </a:p>
                  </a:txBody>
                  <a:tcPr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3000" dirty="0">
                          <a:latin typeface="Times Neue Roman" panose="020B0604020202020204" charset="0"/>
                        </a:rPr>
                        <a:t>Thông </a:t>
                      </a:r>
                      <a:r>
                        <a:rPr lang="en-US" sz="3000" dirty="0" err="1">
                          <a:latin typeface="Times Neue Roman" panose="020B0604020202020204" charset="0"/>
                        </a:rPr>
                        <a:t>báo</a:t>
                      </a:r>
                      <a:r>
                        <a:rPr lang="en-US" sz="3000" dirty="0">
                          <a:latin typeface="Times Neue Roman" panose="020B0604020202020204" charset="0"/>
                        </a:rPr>
                        <a:t> </a:t>
                      </a:r>
                      <a:r>
                        <a:rPr lang="en-US" sz="3000" dirty="0" err="1">
                          <a:latin typeface="Times Neue Roman" panose="020B0604020202020204" charset="0"/>
                        </a:rPr>
                        <a:t>đăng</a:t>
                      </a:r>
                      <a:r>
                        <a:rPr lang="en-US" sz="3000" dirty="0">
                          <a:latin typeface="Times Neue Roman" panose="020B0604020202020204" charset="0"/>
                        </a:rPr>
                        <a:t> </a:t>
                      </a:r>
                      <a:r>
                        <a:rPr lang="en-US" sz="3000" dirty="0" err="1">
                          <a:latin typeface="Times Neue Roman" panose="020B0604020202020204" charset="0"/>
                        </a:rPr>
                        <a:t>nhập</a:t>
                      </a:r>
                      <a:r>
                        <a:rPr lang="en-US" sz="3000" dirty="0">
                          <a:latin typeface="Times Neue Roman" panose="020B0604020202020204" charset="0"/>
                        </a:rPr>
                        <a:t> </a:t>
                      </a:r>
                      <a:r>
                        <a:rPr lang="en-US" sz="3000" dirty="0" err="1">
                          <a:latin typeface="Times Neue Roman" panose="020B0604020202020204" charset="0"/>
                        </a:rPr>
                        <a:t>thành</a:t>
                      </a:r>
                      <a:r>
                        <a:rPr lang="en-US" sz="3000" dirty="0">
                          <a:latin typeface="Times Neue Roman" panose="020B0604020202020204" charset="0"/>
                        </a:rPr>
                        <a:t> </a:t>
                      </a:r>
                      <a:r>
                        <a:rPr lang="en-US" sz="3000" dirty="0" err="1">
                          <a:latin typeface="Times Neue Roman" panose="020B0604020202020204" charset="0"/>
                        </a:rPr>
                        <a:t>công</a:t>
                      </a:r>
                      <a:r>
                        <a:rPr lang="en-US" sz="3000" dirty="0">
                          <a:latin typeface="Times Neue Roman" panose="020B0604020202020204" charset="0"/>
                        </a:rPr>
                        <a:t> </a:t>
                      </a:r>
                      <a:r>
                        <a:rPr lang="en-US" sz="3000" dirty="0" err="1">
                          <a:latin typeface="Times Neue Roman" panose="020B0604020202020204" charset="0"/>
                        </a:rPr>
                        <a:t>và</a:t>
                      </a:r>
                      <a:r>
                        <a:rPr lang="en-US" sz="3000" dirty="0">
                          <a:latin typeface="Times Neue Roman" panose="020B0604020202020204" charset="0"/>
                        </a:rPr>
                        <a:t> </a:t>
                      </a:r>
                      <a:r>
                        <a:rPr lang="en-US" sz="3000" dirty="0" err="1">
                          <a:latin typeface="Times Neue Roman" panose="020B0604020202020204" charset="0"/>
                        </a:rPr>
                        <a:t>chuyển</a:t>
                      </a:r>
                      <a:r>
                        <a:rPr lang="en-US" sz="3000" dirty="0">
                          <a:latin typeface="Times Neue Roman" panose="020B0604020202020204" charset="0"/>
                        </a:rPr>
                        <a:t> </a:t>
                      </a:r>
                      <a:r>
                        <a:rPr lang="en-US" sz="3000" dirty="0" err="1">
                          <a:latin typeface="Times Neue Roman" panose="020B0604020202020204" charset="0"/>
                        </a:rPr>
                        <a:t>vào</a:t>
                      </a:r>
                      <a:r>
                        <a:rPr lang="en-US" sz="3000" dirty="0">
                          <a:latin typeface="Times Neue Roman" panose="020B0604020202020204" charset="0"/>
                        </a:rPr>
                        <a:t> </a:t>
                      </a:r>
                      <a:r>
                        <a:rPr lang="en-US" sz="3000" dirty="0" err="1">
                          <a:latin typeface="Times Neue Roman" panose="020B0604020202020204" charset="0"/>
                        </a:rPr>
                        <a:t>trong</a:t>
                      </a:r>
                      <a:r>
                        <a:rPr lang="en-US" sz="3000" dirty="0">
                          <a:latin typeface="Times Neue Roman" panose="020B0604020202020204" charset="0"/>
                        </a:rPr>
                        <a:t>.</a:t>
                      </a:r>
                    </a:p>
                  </a:txBody>
                  <a:tcPr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3000" dirty="0">
                        <a:latin typeface="Times Neue Roman" panose="020B0604020202020204" charset="0"/>
                      </a:endParaRPr>
                    </a:p>
                  </a:txBody>
                  <a:tcPr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23016632"/>
      </p:ext>
    </p:extLst>
  </p:cSld>
  <p:clrMapOvr>
    <a:masterClrMapping/>
  </p:clrMapOvr>
  <p:transition spd="slow">
    <p:wip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10"/>
          <p:cNvGrpSpPr/>
          <p:nvPr/>
        </p:nvGrpSpPr>
        <p:grpSpPr>
          <a:xfrm>
            <a:off x="-14288" y="0"/>
            <a:ext cx="18288000" cy="10287000"/>
            <a:chOff x="0" y="0"/>
            <a:chExt cx="2901629" cy="3479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901629" cy="3479800"/>
            </a:xfrm>
            <a:custGeom>
              <a:avLst/>
              <a:gdLst/>
              <a:ahLst/>
              <a:cxnLst/>
              <a:rect l="l" t="t" r="r" b="b"/>
              <a:pathLst>
                <a:path w="2901629" h="3479800">
                  <a:moveTo>
                    <a:pt x="2777169" y="3479800"/>
                  </a:moveTo>
                  <a:lnTo>
                    <a:pt x="124460" y="3479800"/>
                  </a:lnTo>
                  <a:cubicBezTo>
                    <a:pt x="55880" y="3479800"/>
                    <a:pt x="0" y="3423920"/>
                    <a:pt x="0" y="33553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777169" y="0"/>
                  </a:lnTo>
                  <a:cubicBezTo>
                    <a:pt x="2845749" y="0"/>
                    <a:pt x="2901629" y="55880"/>
                    <a:pt x="2901629" y="124460"/>
                  </a:cubicBezTo>
                  <a:lnTo>
                    <a:pt x="2901629" y="3355340"/>
                  </a:lnTo>
                  <a:cubicBezTo>
                    <a:pt x="2901629" y="3423920"/>
                    <a:pt x="2845749" y="3479800"/>
                    <a:pt x="2777169" y="3479800"/>
                  </a:cubicBezTo>
                  <a:close/>
                </a:path>
              </a:pathLst>
            </a:custGeom>
            <a:solidFill>
              <a:srgbClr val="B8D6F6"/>
            </a:solidFill>
          </p:spPr>
          <p:txBody>
            <a:bodyPr/>
            <a:lstStyle/>
            <a:p>
              <a:endParaRPr lang="en-US" dirty="0"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535777" y="3136900"/>
            <a:ext cx="5600936" cy="1220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0107"/>
              </a:lnSpc>
            </a:pPr>
            <a:endParaRPr lang="en-US" sz="7775" dirty="0">
              <a:solidFill>
                <a:srgbClr val="0F3256"/>
              </a:solidFill>
              <a:latin typeface="Roboto Bold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FF21812-B07F-6D8F-E367-46BA6F1E8A40}"/>
              </a:ext>
            </a:extLst>
          </p:cNvPr>
          <p:cNvSpPr txBox="1"/>
          <p:nvPr/>
        </p:nvSpPr>
        <p:spPr>
          <a:xfrm>
            <a:off x="12954000" y="342900"/>
            <a:ext cx="441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>
                <a:solidFill>
                  <a:schemeClr val="tx2"/>
                </a:solidFill>
                <a:latin typeface="Times Neue Roman" panose="020B0604020202020204" charset="0"/>
              </a:rPr>
              <a:t>Nội</a:t>
            </a:r>
            <a:r>
              <a:rPr lang="en-US" sz="3600" b="1" dirty="0">
                <a:solidFill>
                  <a:schemeClr val="tx2"/>
                </a:solidFill>
                <a:latin typeface="Times Neue Roman" panose="020B0604020202020204" charset="0"/>
              </a:rPr>
              <a:t> dung 6: </a:t>
            </a:r>
            <a:r>
              <a:rPr lang="en-US" sz="3600" b="1" dirty="0" err="1">
                <a:solidFill>
                  <a:schemeClr val="tx2"/>
                </a:solidFill>
                <a:latin typeface="Times Neue Roman" panose="020B0604020202020204" charset="0"/>
              </a:rPr>
              <a:t>Kiểm</a:t>
            </a:r>
            <a:r>
              <a:rPr lang="en-US" sz="3600" b="1" dirty="0">
                <a:solidFill>
                  <a:schemeClr val="tx2"/>
                </a:solidFill>
                <a:latin typeface="Times Neue Roman" panose="020B0604020202020204" charset="0"/>
              </a:rPr>
              <a:t> </a:t>
            </a:r>
            <a:r>
              <a:rPr lang="en-US" sz="3600" b="1" dirty="0" err="1">
                <a:solidFill>
                  <a:schemeClr val="tx2"/>
                </a:solidFill>
                <a:latin typeface="Times Neue Roman" panose="020B0604020202020204" charset="0"/>
              </a:rPr>
              <a:t>thử</a:t>
            </a:r>
            <a:endParaRPr lang="en-US" sz="3600" b="1" dirty="0">
              <a:solidFill>
                <a:schemeClr val="tx2"/>
              </a:solidFill>
              <a:latin typeface="Times Neue Roman" panose="020B060402020202020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8D428D-E590-B1C9-7AE9-18E767DFBE77}"/>
              </a:ext>
            </a:extLst>
          </p:cNvPr>
          <p:cNvSpPr txBox="1"/>
          <p:nvPr/>
        </p:nvSpPr>
        <p:spPr>
          <a:xfrm>
            <a:off x="723900" y="1309687"/>
            <a:ext cx="641281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u="sng" dirty="0">
                <a:solidFill>
                  <a:schemeClr val="tx2"/>
                </a:solidFill>
                <a:latin typeface="Times Neue Roman" panose="020B0604020202020204" charset="0"/>
              </a:rPr>
              <a:t>1.Các </a:t>
            </a:r>
            <a:r>
              <a:rPr lang="en-US" sz="4400" u="sng" dirty="0" err="1">
                <a:solidFill>
                  <a:schemeClr val="tx2"/>
                </a:solidFill>
                <a:latin typeface="Times Neue Roman" panose="020B0604020202020204" charset="0"/>
              </a:rPr>
              <a:t>trưởng</a:t>
            </a:r>
            <a:r>
              <a:rPr lang="en-US" sz="4400" u="sng" dirty="0">
                <a:solidFill>
                  <a:schemeClr val="tx2"/>
                </a:solidFill>
                <a:latin typeface="Times Neue Roman" panose="020B0604020202020204" charset="0"/>
              </a:rPr>
              <a:t> </a:t>
            </a:r>
            <a:r>
              <a:rPr lang="en-US" sz="4400" u="sng" dirty="0" err="1">
                <a:solidFill>
                  <a:schemeClr val="tx2"/>
                </a:solidFill>
                <a:latin typeface="Times Neue Roman" panose="020B0604020202020204" charset="0"/>
              </a:rPr>
              <a:t>hợp</a:t>
            </a:r>
            <a:r>
              <a:rPr lang="en-US" sz="4400" u="sng" dirty="0">
                <a:solidFill>
                  <a:schemeClr val="tx2"/>
                </a:solidFill>
                <a:latin typeface="Times Neue Roman" panose="020B0604020202020204" charset="0"/>
              </a:rPr>
              <a:t> </a:t>
            </a:r>
            <a:r>
              <a:rPr lang="en-US" sz="4400" u="sng" dirty="0" err="1">
                <a:solidFill>
                  <a:schemeClr val="tx2"/>
                </a:solidFill>
                <a:latin typeface="Times Neue Roman" panose="020B0604020202020204" charset="0"/>
              </a:rPr>
              <a:t>kiểm</a:t>
            </a:r>
            <a:r>
              <a:rPr lang="en-US" sz="4400" u="sng" dirty="0">
                <a:solidFill>
                  <a:schemeClr val="tx2"/>
                </a:solidFill>
                <a:latin typeface="Times Neue Roman" panose="020B0604020202020204" charset="0"/>
              </a:rPr>
              <a:t> </a:t>
            </a:r>
            <a:r>
              <a:rPr lang="en-US" sz="4400" u="sng" dirty="0" err="1">
                <a:solidFill>
                  <a:schemeClr val="tx2"/>
                </a:solidFill>
                <a:latin typeface="Times Neue Roman" panose="020B0604020202020204" charset="0"/>
              </a:rPr>
              <a:t>thử</a:t>
            </a:r>
            <a:r>
              <a:rPr lang="en-US" sz="4400" u="sng" dirty="0">
                <a:solidFill>
                  <a:schemeClr val="tx2"/>
                </a:solidFill>
                <a:latin typeface="Times Neue Roman" panose="020B0604020202020204" charset="0"/>
              </a:rPr>
              <a:t>: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02A892B-AF47-7E33-0B46-FCA05F2F6927}"/>
              </a:ext>
            </a:extLst>
          </p:cNvPr>
          <p:cNvSpPr/>
          <p:nvPr/>
        </p:nvSpPr>
        <p:spPr>
          <a:xfrm>
            <a:off x="609600" y="2400299"/>
            <a:ext cx="16535400" cy="707948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8">
            <a:extLst>
              <a:ext uri="{FF2B5EF4-FFF2-40B4-BE49-F238E27FC236}">
                <a16:creationId xmlns:a16="http://schemas.microsoft.com/office/drawing/2014/main" id="{0DB1649A-3831-BB5E-C1B7-40477716859D}"/>
              </a:ext>
            </a:extLst>
          </p:cNvPr>
          <p:cNvGrpSpPr/>
          <p:nvPr/>
        </p:nvGrpSpPr>
        <p:grpSpPr>
          <a:xfrm>
            <a:off x="17259300" y="9249044"/>
            <a:ext cx="817361" cy="816339"/>
            <a:chOff x="0" y="0"/>
            <a:chExt cx="1089815" cy="1088453"/>
          </a:xfrm>
        </p:grpSpPr>
        <p:pic>
          <p:nvPicPr>
            <p:cNvPr id="4" name="Picture 9">
              <a:extLst>
                <a:ext uri="{FF2B5EF4-FFF2-40B4-BE49-F238E27FC236}">
                  <a16:creationId xmlns:a16="http://schemas.microsoft.com/office/drawing/2014/main" id="{4E138DE7-8E2C-5B69-27E4-3931EDF03F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1089815" cy="1088453"/>
            </a:xfrm>
            <a:prstGeom prst="rect">
              <a:avLst/>
            </a:prstGeom>
          </p:spPr>
        </p:pic>
        <p:sp>
          <p:nvSpPr>
            <p:cNvPr id="6" name="TextBox 10">
              <a:extLst>
                <a:ext uri="{FF2B5EF4-FFF2-40B4-BE49-F238E27FC236}">
                  <a16:creationId xmlns:a16="http://schemas.microsoft.com/office/drawing/2014/main" id="{82B14FF3-64DD-55E5-895D-E7F81C9984A3}"/>
                </a:ext>
              </a:extLst>
            </p:cNvPr>
            <p:cNvSpPr txBox="1"/>
            <p:nvPr/>
          </p:nvSpPr>
          <p:spPr>
            <a:xfrm>
              <a:off x="179935" y="307654"/>
              <a:ext cx="729946" cy="4360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730"/>
                </a:lnSpc>
              </a:pPr>
              <a:r>
                <a:rPr lang="en-US" sz="2100" spc="-63" dirty="0">
                  <a:solidFill>
                    <a:srgbClr val="0F3256"/>
                  </a:solidFill>
                  <a:latin typeface="Roboto"/>
                </a:rPr>
                <a:t>18</a:t>
              </a:r>
            </a:p>
          </p:txBody>
        </p:sp>
      </p:grpSp>
      <p:graphicFrame>
        <p:nvGraphicFramePr>
          <p:cNvPr id="7" name="Table 8">
            <a:extLst>
              <a:ext uri="{FF2B5EF4-FFF2-40B4-BE49-F238E27FC236}">
                <a16:creationId xmlns:a16="http://schemas.microsoft.com/office/drawing/2014/main" id="{403072F6-3013-3B33-679D-9338CD001B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5795691"/>
              </p:ext>
            </p:extLst>
          </p:nvPr>
        </p:nvGraphicFramePr>
        <p:xfrm>
          <a:off x="624508" y="2400299"/>
          <a:ext cx="16535401" cy="7081261"/>
        </p:xfrm>
        <a:graphic>
          <a:graphicData uri="http://schemas.openxmlformats.org/drawingml/2006/table">
            <a:tbl>
              <a:tblPr/>
              <a:tblGrid>
                <a:gridCol w="13788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95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64483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58686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9064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1004062"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3000" dirty="0">
                          <a:solidFill>
                            <a:srgbClr val="000000"/>
                          </a:solidFill>
                          <a:latin typeface="Times Neue Roman" panose="020B0604020202020204" charset="0"/>
                        </a:rPr>
                        <a:t>Test ID</a:t>
                      </a:r>
                      <a:endParaRPr lang="en-US" sz="3000" dirty="0">
                        <a:latin typeface="Times Neue Roman" panose="020B0604020202020204" charset="0"/>
                      </a:endParaRPr>
                    </a:p>
                  </a:txBody>
                  <a:tcPr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Times Neue Roman" panose="020B0604020202020204" charset="0"/>
                        </a:rPr>
                        <a:t>Chức năng </a:t>
                      </a:r>
                      <a:endParaRPr lang="en-US" sz="3000" dirty="0">
                        <a:latin typeface="Times Neue Roman" panose="020B0604020202020204" charset="0"/>
                      </a:endParaRPr>
                    </a:p>
                  </a:txBody>
                  <a:tcPr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Times Neue Roman" panose="020B0604020202020204" charset="0"/>
                        </a:rPr>
                        <a:t>Mô tả</a:t>
                      </a:r>
                      <a:endParaRPr lang="en-US" sz="3000" dirty="0">
                        <a:latin typeface="Times Neue Roman" panose="020B0604020202020204" charset="0"/>
                      </a:endParaRPr>
                    </a:p>
                  </a:txBody>
                  <a:tcPr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Times Neue Roman" panose="020B0604020202020204" charset="0"/>
                        </a:rPr>
                        <a:t>Điều kiện trước</a:t>
                      </a:r>
                      <a:endParaRPr lang="en-US" sz="3000">
                        <a:latin typeface="Times Neue Roman" panose="020B0604020202020204" charset="0"/>
                      </a:endParaRPr>
                    </a:p>
                  </a:txBody>
                  <a:tcPr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Times Neue Roman" panose="020B0604020202020204" charset="0"/>
                        </a:rPr>
                        <a:t>Dữ liệu Test</a:t>
                      </a:r>
                      <a:endParaRPr lang="en-US" sz="3000">
                        <a:latin typeface="Times Neue Roman" panose="020B0604020202020204" charset="0"/>
                      </a:endParaRPr>
                    </a:p>
                  </a:txBody>
                  <a:tcPr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Times Neue Roman" panose="020B0604020202020204" charset="0"/>
                        </a:rPr>
                        <a:t>Kết quả mong muốn</a:t>
                      </a:r>
                      <a:endParaRPr lang="en-US" sz="3000">
                        <a:latin typeface="Times Neue Roman" panose="020B0604020202020204" charset="0"/>
                      </a:endParaRPr>
                    </a:p>
                  </a:txBody>
                  <a:tcPr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Times Neue Roman" panose="020B0604020202020204" charset="0"/>
                        </a:rPr>
                        <a:t>Ghi chú</a:t>
                      </a:r>
                      <a:endParaRPr lang="en-US" sz="3000">
                        <a:latin typeface="Times Neue Roman" panose="020B0604020202020204" charset="0"/>
                      </a:endParaRPr>
                    </a:p>
                  </a:txBody>
                  <a:tcPr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45575"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Times Neue Roman" panose="020B0604020202020204" charset="0"/>
                        </a:rPr>
                        <a:t>UC04</a:t>
                      </a:r>
                      <a:endParaRPr lang="en-US" sz="3000" dirty="0">
                        <a:latin typeface="Times Neue Roman" panose="020B0604020202020204" charset="0"/>
                      </a:endParaRPr>
                    </a:p>
                  </a:txBody>
                  <a:tcPr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3000">
                          <a:latin typeface="Times Neue Roman" panose="020B0604020202020204" charset="0"/>
                        </a:rPr>
                        <a:t>Đăng ký</a:t>
                      </a:r>
                      <a:endParaRPr lang="en-US" sz="3000" dirty="0">
                        <a:latin typeface="Times Neue Roman" panose="020B0604020202020204" charset="0"/>
                      </a:endParaRPr>
                    </a:p>
                  </a:txBody>
                  <a:tcPr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3000">
                          <a:latin typeface="Times Neue Roman" panose="020B0604020202020204" charset="0"/>
                        </a:rPr>
                        <a:t>Không nhập số điện thoại</a:t>
                      </a:r>
                      <a:endParaRPr lang="en-US" sz="3000" dirty="0">
                        <a:latin typeface="Times Neue Roman" panose="020B0604020202020204" charset="0"/>
                      </a:endParaRPr>
                    </a:p>
                  </a:txBody>
                  <a:tcPr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en-US" sz="3000" dirty="0">
                        <a:latin typeface="Times Neue Roman" panose="020B0604020202020204" charset="0"/>
                      </a:endParaRPr>
                    </a:p>
                  </a:txBody>
                  <a:tcPr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3000">
                          <a:latin typeface="Times Neue Roman" panose="020B0604020202020204" charset="0"/>
                        </a:rPr>
                        <a:t>Sđt: trống</a:t>
                      </a:r>
                      <a:endParaRPr lang="en-US" sz="3000" dirty="0">
                        <a:latin typeface="Times Neue Roman" panose="020B0604020202020204" charset="0"/>
                      </a:endParaRPr>
                    </a:p>
                  </a:txBody>
                  <a:tcPr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vi-VN" sz="3000" dirty="0">
                          <a:latin typeface="Times Neue Roman" panose="020B0604020202020204" charset="0"/>
                        </a:rPr>
                        <a:t>Thông báo số điện thoại không được để trống</a:t>
                      </a:r>
                      <a:endParaRPr lang="en-US" sz="3000" dirty="0">
                        <a:latin typeface="Times Neue Roman" panose="020B0604020202020204" charset="0"/>
                      </a:endParaRPr>
                    </a:p>
                  </a:txBody>
                  <a:tcPr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3000" dirty="0">
                        <a:latin typeface="Times Neue Roman" panose="020B0604020202020204" charset="0"/>
                      </a:endParaRPr>
                    </a:p>
                  </a:txBody>
                  <a:tcPr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16845"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3000" dirty="0">
                          <a:solidFill>
                            <a:srgbClr val="000000"/>
                          </a:solidFill>
                          <a:latin typeface="Times Neue Roman" panose="020B0604020202020204" charset="0"/>
                        </a:rPr>
                        <a:t>UC05</a:t>
                      </a:r>
                      <a:endParaRPr lang="en-US" sz="3000" dirty="0">
                        <a:latin typeface="Times Neue Roman" panose="020B0604020202020204" charset="0"/>
                      </a:endParaRPr>
                    </a:p>
                  </a:txBody>
                  <a:tcPr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3000">
                          <a:latin typeface="Times Neue Roman" panose="020B0604020202020204" charset="0"/>
                        </a:rPr>
                        <a:t>Đăng ký</a:t>
                      </a:r>
                      <a:endParaRPr lang="en-US" sz="3000" dirty="0">
                        <a:latin typeface="Times Neue Roman" panose="020B0604020202020204" charset="0"/>
                      </a:endParaRPr>
                    </a:p>
                  </a:txBody>
                  <a:tcPr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3000" dirty="0" err="1">
                          <a:latin typeface="Times Neue Roman" panose="020B0604020202020204" charset="0"/>
                        </a:rPr>
                        <a:t>Nhập</a:t>
                      </a:r>
                      <a:r>
                        <a:rPr lang="en-US" sz="3000" dirty="0">
                          <a:latin typeface="Times Neue Roman" panose="020B0604020202020204" charset="0"/>
                        </a:rPr>
                        <a:t> </a:t>
                      </a:r>
                      <a:r>
                        <a:rPr lang="en-US" sz="3000" dirty="0" err="1">
                          <a:latin typeface="Times Neue Roman" panose="020B0604020202020204" charset="0"/>
                        </a:rPr>
                        <a:t>mật</a:t>
                      </a:r>
                      <a:r>
                        <a:rPr lang="en-US" sz="3000" dirty="0">
                          <a:latin typeface="Times Neue Roman" panose="020B0604020202020204" charset="0"/>
                        </a:rPr>
                        <a:t> </a:t>
                      </a:r>
                      <a:r>
                        <a:rPr lang="en-US" sz="3000" dirty="0" err="1">
                          <a:latin typeface="Times Neue Roman" panose="020B0604020202020204" charset="0"/>
                        </a:rPr>
                        <a:t>khẩu</a:t>
                      </a:r>
                      <a:r>
                        <a:rPr lang="en-US" sz="3000" dirty="0">
                          <a:latin typeface="Times Neue Roman" panose="020B0604020202020204" charset="0"/>
                        </a:rPr>
                        <a:t> </a:t>
                      </a:r>
                      <a:r>
                        <a:rPr lang="en-US" sz="3000" dirty="0" err="1">
                          <a:latin typeface="Times Neue Roman" panose="020B0604020202020204" charset="0"/>
                        </a:rPr>
                        <a:t>không</a:t>
                      </a:r>
                      <a:r>
                        <a:rPr lang="en-US" sz="3000" dirty="0">
                          <a:latin typeface="Times Neue Roman" panose="020B0604020202020204" charset="0"/>
                        </a:rPr>
                        <a:t> </a:t>
                      </a:r>
                      <a:r>
                        <a:rPr lang="en-US" sz="3000" dirty="0" err="1">
                          <a:latin typeface="Times Neue Roman" panose="020B0604020202020204" charset="0"/>
                        </a:rPr>
                        <a:t>hợp</a:t>
                      </a:r>
                      <a:r>
                        <a:rPr lang="en-US" sz="3000" dirty="0">
                          <a:latin typeface="Times Neue Roman" panose="020B0604020202020204" charset="0"/>
                        </a:rPr>
                        <a:t> </a:t>
                      </a:r>
                      <a:r>
                        <a:rPr lang="en-US" sz="3000" dirty="0" err="1">
                          <a:latin typeface="Times Neue Roman" panose="020B0604020202020204" charset="0"/>
                        </a:rPr>
                        <a:t>lệ</a:t>
                      </a:r>
                      <a:endParaRPr lang="en-US" sz="3000" dirty="0">
                        <a:latin typeface="Times Neue Roman" panose="020B0604020202020204" charset="0"/>
                      </a:endParaRPr>
                    </a:p>
                  </a:txBody>
                  <a:tcPr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en-US" sz="3000" dirty="0">
                        <a:latin typeface="Times Neue Roman" panose="020B0604020202020204" charset="0"/>
                      </a:endParaRPr>
                    </a:p>
                  </a:txBody>
                  <a:tcPr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3000" dirty="0" err="1">
                          <a:latin typeface="Times Neue Roman" panose="020B0604020202020204" charset="0"/>
                        </a:rPr>
                        <a:t>Mật</a:t>
                      </a:r>
                      <a:r>
                        <a:rPr lang="en-US" sz="3000" dirty="0">
                          <a:latin typeface="Times Neue Roman" panose="020B0604020202020204" charset="0"/>
                        </a:rPr>
                        <a:t> </a:t>
                      </a:r>
                      <a:r>
                        <a:rPr lang="en-US" sz="3000" dirty="0" err="1">
                          <a:latin typeface="Times Neue Roman" panose="020B0604020202020204" charset="0"/>
                        </a:rPr>
                        <a:t>khẩu</a:t>
                      </a:r>
                      <a:r>
                        <a:rPr lang="en-US" sz="3000" dirty="0">
                          <a:latin typeface="Times Neue Roman" panose="020B0604020202020204" charset="0"/>
                        </a:rPr>
                        <a:t>: %$%$%</a:t>
                      </a:r>
                      <a:r>
                        <a:rPr lang="en-US" sz="3000" dirty="0" err="1">
                          <a:latin typeface="Times Neue Roman" panose="020B0604020202020204" charset="0"/>
                        </a:rPr>
                        <a:t>dsadsa</a:t>
                      </a:r>
                      <a:endParaRPr lang="en-US" sz="3000" dirty="0">
                        <a:latin typeface="Times Neue Roman" panose="020B0604020202020204" charset="0"/>
                      </a:endParaRPr>
                    </a:p>
                  </a:txBody>
                  <a:tcPr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3000" dirty="0">
                          <a:latin typeface="Times Neue Roman" panose="020B0604020202020204" charset="0"/>
                        </a:rPr>
                        <a:t>Thông </a:t>
                      </a:r>
                      <a:r>
                        <a:rPr lang="en-US" sz="3000" dirty="0" err="1">
                          <a:latin typeface="Times Neue Roman" panose="020B0604020202020204" charset="0"/>
                        </a:rPr>
                        <a:t>báo</a:t>
                      </a:r>
                      <a:r>
                        <a:rPr lang="en-US" sz="3000" dirty="0">
                          <a:latin typeface="Times Neue Roman" panose="020B0604020202020204" charset="0"/>
                        </a:rPr>
                        <a:t> </a:t>
                      </a:r>
                      <a:r>
                        <a:rPr lang="en-US" sz="3000" dirty="0" err="1">
                          <a:latin typeface="Times Neue Roman" panose="020B0604020202020204" charset="0"/>
                        </a:rPr>
                        <a:t>mật</a:t>
                      </a:r>
                      <a:r>
                        <a:rPr lang="en-US" sz="3000" dirty="0">
                          <a:latin typeface="Times Neue Roman" panose="020B0604020202020204" charset="0"/>
                        </a:rPr>
                        <a:t> </a:t>
                      </a:r>
                      <a:r>
                        <a:rPr lang="en-US" sz="3000" dirty="0" err="1">
                          <a:latin typeface="Times Neue Roman" panose="020B0604020202020204" charset="0"/>
                        </a:rPr>
                        <a:t>khẩu</a:t>
                      </a:r>
                      <a:r>
                        <a:rPr lang="en-US" sz="3000" dirty="0">
                          <a:latin typeface="Times Neue Roman" panose="020B0604020202020204" charset="0"/>
                        </a:rPr>
                        <a:t> </a:t>
                      </a:r>
                      <a:r>
                        <a:rPr lang="en-US" sz="3000" dirty="0" err="1">
                          <a:latin typeface="Times Neue Roman" panose="020B0604020202020204" charset="0"/>
                        </a:rPr>
                        <a:t>không</a:t>
                      </a:r>
                      <a:r>
                        <a:rPr lang="en-US" sz="3000" dirty="0">
                          <a:latin typeface="Times Neue Roman" panose="020B0604020202020204" charset="0"/>
                        </a:rPr>
                        <a:t> </a:t>
                      </a:r>
                      <a:r>
                        <a:rPr lang="en-US" sz="3000" dirty="0" err="1">
                          <a:latin typeface="Times Neue Roman" panose="020B0604020202020204" charset="0"/>
                        </a:rPr>
                        <a:t>hợp</a:t>
                      </a:r>
                      <a:r>
                        <a:rPr lang="en-US" sz="3000" dirty="0">
                          <a:latin typeface="Times Neue Roman" panose="020B0604020202020204" charset="0"/>
                        </a:rPr>
                        <a:t> </a:t>
                      </a:r>
                      <a:r>
                        <a:rPr lang="en-US" sz="3000" dirty="0" err="1">
                          <a:latin typeface="Times Neue Roman" panose="020B0604020202020204" charset="0"/>
                        </a:rPr>
                        <a:t>lệ</a:t>
                      </a:r>
                      <a:endParaRPr lang="en-US" sz="3000" dirty="0">
                        <a:latin typeface="Times Neue Roman" panose="020B0604020202020204" charset="0"/>
                      </a:endParaRPr>
                    </a:p>
                  </a:txBody>
                  <a:tcPr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3000">
                        <a:latin typeface="Times Neue Roman" panose="020B0604020202020204" charset="0"/>
                      </a:endParaRPr>
                    </a:p>
                  </a:txBody>
                  <a:tcPr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13001"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3000" dirty="0">
                          <a:solidFill>
                            <a:srgbClr val="000000"/>
                          </a:solidFill>
                          <a:latin typeface="Times Neue Roman" panose="020B0604020202020204" charset="0"/>
                        </a:rPr>
                        <a:t>UC06</a:t>
                      </a:r>
                      <a:endParaRPr lang="en-US" sz="3000" dirty="0">
                        <a:latin typeface="Times Neue Roman" panose="020B0604020202020204" charset="0"/>
                      </a:endParaRPr>
                    </a:p>
                  </a:txBody>
                  <a:tcPr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3000">
                          <a:latin typeface="Times Neue Roman" panose="020B0604020202020204" charset="0"/>
                        </a:rPr>
                        <a:t>Đăng ký</a:t>
                      </a:r>
                      <a:endParaRPr lang="en-US" sz="3000" dirty="0">
                        <a:latin typeface="Times Neue Roman" panose="020B0604020202020204" charset="0"/>
                      </a:endParaRPr>
                    </a:p>
                  </a:txBody>
                  <a:tcPr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3000" dirty="0" err="1">
                          <a:latin typeface="Times Neue Roman" panose="020B0604020202020204" charset="0"/>
                        </a:rPr>
                        <a:t>Nhập</a:t>
                      </a:r>
                      <a:r>
                        <a:rPr lang="en-US" sz="3000" dirty="0">
                          <a:latin typeface="Times Neue Roman" panose="020B0604020202020204" charset="0"/>
                        </a:rPr>
                        <a:t> </a:t>
                      </a:r>
                      <a:r>
                        <a:rPr lang="en-US" sz="3000" dirty="0" err="1">
                          <a:latin typeface="Times Neue Roman" panose="020B0604020202020204" charset="0"/>
                        </a:rPr>
                        <a:t>sdt</a:t>
                      </a:r>
                      <a:r>
                        <a:rPr lang="en-US" sz="3000" dirty="0">
                          <a:latin typeface="Times Neue Roman" panose="020B0604020202020204" charset="0"/>
                        </a:rPr>
                        <a:t> </a:t>
                      </a:r>
                      <a:r>
                        <a:rPr lang="en-US" sz="3000" dirty="0" err="1">
                          <a:latin typeface="Times Neue Roman" panose="020B0604020202020204" charset="0"/>
                        </a:rPr>
                        <a:t>và</a:t>
                      </a:r>
                      <a:r>
                        <a:rPr lang="en-US" sz="3000" dirty="0">
                          <a:latin typeface="Times Neue Roman" panose="020B0604020202020204" charset="0"/>
                        </a:rPr>
                        <a:t> </a:t>
                      </a:r>
                      <a:r>
                        <a:rPr lang="en-US" sz="3000" dirty="0" err="1">
                          <a:latin typeface="Times Neue Roman" panose="020B0604020202020204" charset="0"/>
                        </a:rPr>
                        <a:t>mật</a:t>
                      </a:r>
                      <a:r>
                        <a:rPr lang="en-US" sz="3000" dirty="0">
                          <a:latin typeface="Times Neue Roman" panose="020B0604020202020204" charset="0"/>
                        </a:rPr>
                        <a:t> </a:t>
                      </a:r>
                      <a:r>
                        <a:rPr lang="en-US" sz="3000" dirty="0" err="1">
                          <a:latin typeface="Times Neue Roman" panose="020B0604020202020204" charset="0"/>
                        </a:rPr>
                        <a:t>khẩu</a:t>
                      </a:r>
                      <a:r>
                        <a:rPr lang="en-US" sz="3000" dirty="0">
                          <a:latin typeface="Times Neue Roman" panose="020B0604020202020204" charset="0"/>
                        </a:rPr>
                        <a:t> </a:t>
                      </a:r>
                      <a:r>
                        <a:rPr lang="en-US" sz="3000" dirty="0" err="1">
                          <a:latin typeface="Times Neue Roman" panose="020B0604020202020204" charset="0"/>
                        </a:rPr>
                        <a:t>hợp</a:t>
                      </a:r>
                      <a:r>
                        <a:rPr lang="en-US" sz="3000" dirty="0">
                          <a:latin typeface="Times Neue Roman" panose="020B0604020202020204" charset="0"/>
                        </a:rPr>
                        <a:t> </a:t>
                      </a:r>
                      <a:r>
                        <a:rPr lang="en-US" sz="3000" dirty="0" err="1">
                          <a:latin typeface="Times Neue Roman" panose="020B0604020202020204" charset="0"/>
                        </a:rPr>
                        <a:t>lệ</a:t>
                      </a:r>
                      <a:endParaRPr lang="en-US" sz="3000" dirty="0">
                        <a:latin typeface="Times Neue Roman" panose="020B0604020202020204" charset="0"/>
                      </a:endParaRPr>
                    </a:p>
                  </a:txBody>
                  <a:tcPr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en-US" sz="3000" dirty="0">
                        <a:latin typeface="Times Neue Roman" panose="020B0604020202020204" charset="0"/>
                      </a:endParaRPr>
                    </a:p>
                  </a:txBody>
                  <a:tcPr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3000" dirty="0" err="1">
                          <a:latin typeface="Times Neue Roman" panose="020B0604020202020204" charset="0"/>
                        </a:rPr>
                        <a:t>Sdt</a:t>
                      </a:r>
                      <a:r>
                        <a:rPr lang="en-US" sz="3000" dirty="0">
                          <a:latin typeface="Times Neue Roman" panose="020B0604020202020204" charset="0"/>
                        </a:rPr>
                        <a:t>: 0974067552</a:t>
                      </a:r>
                    </a:p>
                    <a:p>
                      <a:pPr algn="l">
                        <a:defRPr/>
                      </a:pPr>
                      <a:r>
                        <a:rPr lang="en-US" sz="3000" dirty="0" err="1">
                          <a:latin typeface="Times Neue Roman" panose="020B0604020202020204" charset="0"/>
                        </a:rPr>
                        <a:t>Mật</a:t>
                      </a:r>
                      <a:r>
                        <a:rPr lang="en-US" sz="3000" dirty="0">
                          <a:latin typeface="Times Neue Roman" panose="020B0604020202020204" charset="0"/>
                        </a:rPr>
                        <a:t> </a:t>
                      </a:r>
                      <a:r>
                        <a:rPr lang="en-US" sz="3000" dirty="0" err="1">
                          <a:latin typeface="Times Neue Roman" panose="020B0604020202020204" charset="0"/>
                        </a:rPr>
                        <a:t>khẩu</a:t>
                      </a:r>
                      <a:r>
                        <a:rPr lang="en-US" sz="3000" dirty="0">
                          <a:latin typeface="Times Neue Roman" panose="020B0604020202020204" charset="0"/>
                        </a:rPr>
                        <a:t>: 123456Aa</a:t>
                      </a:r>
                    </a:p>
                  </a:txBody>
                  <a:tcPr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3000" dirty="0">
                          <a:latin typeface="Times Neue Roman" panose="020B0604020202020204" charset="0"/>
                        </a:rPr>
                        <a:t>Thông </a:t>
                      </a:r>
                      <a:r>
                        <a:rPr lang="en-US" sz="3000" dirty="0" err="1">
                          <a:latin typeface="Times Neue Roman" panose="020B0604020202020204" charset="0"/>
                        </a:rPr>
                        <a:t>báo</a:t>
                      </a:r>
                      <a:r>
                        <a:rPr lang="en-US" sz="3000" dirty="0">
                          <a:latin typeface="Times Neue Roman" panose="020B0604020202020204" charset="0"/>
                        </a:rPr>
                        <a:t> </a:t>
                      </a:r>
                      <a:r>
                        <a:rPr lang="en-US" sz="3000" dirty="0" err="1">
                          <a:latin typeface="Times Neue Roman" panose="020B0604020202020204" charset="0"/>
                        </a:rPr>
                        <a:t>đăng</a:t>
                      </a:r>
                      <a:r>
                        <a:rPr lang="en-US" sz="3000" dirty="0">
                          <a:latin typeface="Times Neue Roman" panose="020B0604020202020204" charset="0"/>
                        </a:rPr>
                        <a:t> </a:t>
                      </a:r>
                      <a:r>
                        <a:rPr lang="en-US" sz="3000" dirty="0" err="1">
                          <a:latin typeface="Times Neue Roman" panose="020B0604020202020204" charset="0"/>
                        </a:rPr>
                        <a:t>ký</a:t>
                      </a:r>
                      <a:r>
                        <a:rPr lang="en-US" sz="3000" dirty="0">
                          <a:latin typeface="Times Neue Roman" panose="020B0604020202020204" charset="0"/>
                        </a:rPr>
                        <a:t> </a:t>
                      </a:r>
                      <a:r>
                        <a:rPr lang="en-US" sz="3000" dirty="0" err="1">
                          <a:latin typeface="Times Neue Roman" panose="020B0604020202020204" charset="0"/>
                        </a:rPr>
                        <a:t>tài</a:t>
                      </a:r>
                      <a:r>
                        <a:rPr lang="en-US" sz="3000" dirty="0">
                          <a:latin typeface="Times Neue Roman" panose="020B0604020202020204" charset="0"/>
                        </a:rPr>
                        <a:t> </a:t>
                      </a:r>
                      <a:r>
                        <a:rPr lang="en-US" sz="3000" dirty="0" err="1">
                          <a:latin typeface="Times Neue Roman" panose="020B0604020202020204" charset="0"/>
                        </a:rPr>
                        <a:t>khoản</a:t>
                      </a:r>
                      <a:r>
                        <a:rPr lang="en-US" sz="3000" dirty="0">
                          <a:latin typeface="Times Neue Roman" panose="020B0604020202020204" charset="0"/>
                        </a:rPr>
                        <a:t> </a:t>
                      </a:r>
                      <a:r>
                        <a:rPr lang="en-US" sz="3000" dirty="0" err="1">
                          <a:latin typeface="Times Neue Roman" panose="020B0604020202020204" charset="0"/>
                        </a:rPr>
                        <a:t>thành</a:t>
                      </a:r>
                      <a:r>
                        <a:rPr lang="en-US" sz="3000" dirty="0">
                          <a:latin typeface="Times Neue Roman" panose="020B0604020202020204" charset="0"/>
                        </a:rPr>
                        <a:t> </a:t>
                      </a:r>
                      <a:r>
                        <a:rPr lang="en-US" sz="3000" dirty="0" err="1">
                          <a:latin typeface="Times Neue Roman" panose="020B0604020202020204" charset="0"/>
                        </a:rPr>
                        <a:t>công</a:t>
                      </a:r>
                      <a:r>
                        <a:rPr lang="en-US" sz="3000" dirty="0">
                          <a:latin typeface="Times Neue Roman" panose="020B0604020202020204" charset="0"/>
                        </a:rPr>
                        <a:t>.</a:t>
                      </a:r>
                    </a:p>
                  </a:txBody>
                  <a:tcPr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3000" dirty="0">
                        <a:latin typeface="Times Neue Roman" panose="020B0604020202020204" charset="0"/>
                      </a:endParaRPr>
                    </a:p>
                  </a:txBody>
                  <a:tcPr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2691012"/>
      </p:ext>
    </p:extLst>
  </p:cSld>
  <p:clrMapOvr>
    <a:masterClrMapping/>
  </p:clrMapOvr>
  <p:transition spd="slow">
    <p:wip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10"/>
          <p:cNvGrpSpPr/>
          <p:nvPr/>
        </p:nvGrpSpPr>
        <p:grpSpPr>
          <a:xfrm>
            <a:off x="23812" y="0"/>
            <a:ext cx="18288000" cy="10287000"/>
            <a:chOff x="0" y="0"/>
            <a:chExt cx="2901629" cy="3479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901629" cy="3479800"/>
            </a:xfrm>
            <a:custGeom>
              <a:avLst/>
              <a:gdLst/>
              <a:ahLst/>
              <a:cxnLst/>
              <a:rect l="l" t="t" r="r" b="b"/>
              <a:pathLst>
                <a:path w="2901629" h="3479800">
                  <a:moveTo>
                    <a:pt x="2777169" y="3479800"/>
                  </a:moveTo>
                  <a:lnTo>
                    <a:pt x="124460" y="3479800"/>
                  </a:lnTo>
                  <a:cubicBezTo>
                    <a:pt x="55880" y="3479800"/>
                    <a:pt x="0" y="3423920"/>
                    <a:pt x="0" y="33553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777169" y="0"/>
                  </a:lnTo>
                  <a:cubicBezTo>
                    <a:pt x="2845749" y="0"/>
                    <a:pt x="2901629" y="55880"/>
                    <a:pt x="2901629" y="124460"/>
                  </a:cubicBezTo>
                  <a:lnTo>
                    <a:pt x="2901629" y="3355340"/>
                  </a:lnTo>
                  <a:cubicBezTo>
                    <a:pt x="2901629" y="3423920"/>
                    <a:pt x="2845749" y="3479800"/>
                    <a:pt x="2777169" y="3479800"/>
                  </a:cubicBezTo>
                  <a:close/>
                </a:path>
              </a:pathLst>
            </a:custGeom>
            <a:solidFill>
              <a:srgbClr val="B8D6F6"/>
            </a:solidFill>
          </p:spPr>
          <p:txBody>
            <a:bodyPr/>
            <a:lstStyle/>
            <a:p>
              <a:endParaRPr lang="en-US" dirty="0"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535777" y="3136900"/>
            <a:ext cx="5600936" cy="1220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0107"/>
              </a:lnSpc>
            </a:pPr>
            <a:endParaRPr lang="en-US" sz="7775" dirty="0">
              <a:solidFill>
                <a:srgbClr val="0F3256"/>
              </a:solidFill>
              <a:latin typeface="Roboto Bold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FF21812-B07F-6D8F-E367-46BA6F1E8A40}"/>
              </a:ext>
            </a:extLst>
          </p:cNvPr>
          <p:cNvSpPr txBox="1"/>
          <p:nvPr/>
        </p:nvSpPr>
        <p:spPr>
          <a:xfrm>
            <a:off x="9372600" y="342900"/>
            <a:ext cx="8001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>
                <a:solidFill>
                  <a:schemeClr val="tx2"/>
                </a:solidFill>
                <a:latin typeface="Times Neue Roman" panose="020B0604020202020204" charset="0"/>
              </a:rPr>
              <a:t>Nội</a:t>
            </a:r>
            <a:r>
              <a:rPr lang="en-US" sz="3600" b="1" dirty="0">
                <a:solidFill>
                  <a:schemeClr val="tx2"/>
                </a:solidFill>
                <a:latin typeface="Times Neue Roman" panose="020B0604020202020204" charset="0"/>
              </a:rPr>
              <a:t> dung 7: </a:t>
            </a:r>
            <a:r>
              <a:rPr lang="en-US" sz="3600" b="1" dirty="0" err="1">
                <a:solidFill>
                  <a:schemeClr val="tx2"/>
                </a:solidFill>
                <a:latin typeface="Times Neue Roman" panose="020B0604020202020204" charset="0"/>
              </a:rPr>
              <a:t>Kết</a:t>
            </a:r>
            <a:r>
              <a:rPr lang="en-US" sz="3600" b="1" dirty="0">
                <a:solidFill>
                  <a:schemeClr val="tx2"/>
                </a:solidFill>
                <a:latin typeface="Times Neue Roman" panose="020B0604020202020204" charset="0"/>
              </a:rPr>
              <a:t> </a:t>
            </a:r>
            <a:r>
              <a:rPr lang="en-US" sz="3600" b="1" dirty="0" err="1">
                <a:solidFill>
                  <a:schemeClr val="tx2"/>
                </a:solidFill>
                <a:latin typeface="Times Neue Roman" panose="020B0604020202020204" charset="0"/>
              </a:rPr>
              <a:t>luận</a:t>
            </a:r>
            <a:r>
              <a:rPr lang="en-US" sz="3600" b="1" dirty="0">
                <a:solidFill>
                  <a:schemeClr val="tx2"/>
                </a:solidFill>
                <a:latin typeface="Times Neue Roman" panose="020B0604020202020204" charset="0"/>
              </a:rPr>
              <a:t> - </a:t>
            </a:r>
            <a:r>
              <a:rPr lang="en-US" sz="3600" b="1" dirty="0" err="1">
                <a:solidFill>
                  <a:schemeClr val="tx2"/>
                </a:solidFill>
                <a:latin typeface="Times Neue Roman" panose="020B0604020202020204" charset="0"/>
              </a:rPr>
              <a:t>hướng</a:t>
            </a:r>
            <a:r>
              <a:rPr lang="en-US" sz="3600" b="1" dirty="0">
                <a:solidFill>
                  <a:schemeClr val="tx2"/>
                </a:solidFill>
                <a:latin typeface="Times Neue Roman" panose="020B0604020202020204" charset="0"/>
              </a:rPr>
              <a:t> </a:t>
            </a:r>
            <a:r>
              <a:rPr lang="en-US" sz="3600" b="1" dirty="0" err="1">
                <a:solidFill>
                  <a:schemeClr val="tx2"/>
                </a:solidFill>
                <a:latin typeface="Times Neue Roman" panose="020B0604020202020204" charset="0"/>
              </a:rPr>
              <a:t>phát</a:t>
            </a:r>
            <a:r>
              <a:rPr lang="en-US" sz="3600" b="1" dirty="0">
                <a:solidFill>
                  <a:schemeClr val="tx2"/>
                </a:solidFill>
                <a:latin typeface="Times Neue Roman" panose="020B0604020202020204" charset="0"/>
              </a:rPr>
              <a:t> </a:t>
            </a:r>
            <a:r>
              <a:rPr lang="en-US" sz="3600" b="1" dirty="0" err="1">
                <a:solidFill>
                  <a:schemeClr val="tx2"/>
                </a:solidFill>
                <a:latin typeface="Times Neue Roman" panose="020B0604020202020204" charset="0"/>
              </a:rPr>
              <a:t>triển</a:t>
            </a:r>
            <a:endParaRPr lang="en-US" sz="3600" b="1" dirty="0">
              <a:solidFill>
                <a:schemeClr val="tx2"/>
              </a:solidFill>
              <a:latin typeface="Times Neue Roman" panose="020B060402020202020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0E5181-96FB-617B-0B24-5EA4C88545AB}"/>
              </a:ext>
            </a:extLst>
          </p:cNvPr>
          <p:cNvSpPr txBox="1"/>
          <p:nvPr/>
        </p:nvSpPr>
        <p:spPr>
          <a:xfrm>
            <a:off x="723900" y="972496"/>
            <a:ext cx="641281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u="sng" dirty="0">
                <a:solidFill>
                  <a:schemeClr val="tx2"/>
                </a:solidFill>
                <a:latin typeface="Times Neue Roman" panose="020B0604020202020204" charset="0"/>
              </a:rPr>
              <a:t>1.Kết </a:t>
            </a:r>
            <a:r>
              <a:rPr lang="en-US" sz="4400" u="sng" dirty="0" err="1">
                <a:solidFill>
                  <a:schemeClr val="tx2"/>
                </a:solidFill>
                <a:latin typeface="Times Neue Roman" panose="020B0604020202020204" charset="0"/>
              </a:rPr>
              <a:t>luận</a:t>
            </a:r>
            <a:r>
              <a:rPr lang="en-US" sz="4400" u="sng" dirty="0">
                <a:solidFill>
                  <a:schemeClr val="tx2"/>
                </a:solidFill>
                <a:latin typeface="Times Neue Roman" panose="020B0604020202020204" charset="0"/>
              </a:rPr>
              <a:t>:</a:t>
            </a:r>
          </a:p>
        </p:txBody>
      </p:sp>
      <p:grpSp>
        <p:nvGrpSpPr>
          <p:cNvPr id="4" name="Group 8">
            <a:extLst>
              <a:ext uri="{FF2B5EF4-FFF2-40B4-BE49-F238E27FC236}">
                <a16:creationId xmlns:a16="http://schemas.microsoft.com/office/drawing/2014/main" id="{F1F826A1-CBA2-DE05-A47A-FAB7D19A005F}"/>
              </a:ext>
            </a:extLst>
          </p:cNvPr>
          <p:cNvGrpSpPr/>
          <p:nvPr/>
        </p:nvGrpSpPr>
        <p:grpSpPr>
          <a:xfrm>
            <a:off x="17259300" y="9249044"/>
            <a:ext cx="817361" cy="816339"/>
            <a:chOff x="0" y="0"/>
            <a:chExt cx="1089815" cy="1088453"/>
          </a:xfrm>
        </p:grpSpPr>
        <p:pic>
          <p:nvPicPr>
            <p:cNvPr id="5" name="Picture 9">
              <a:extLst>
                <a:ext uri="{FF2B5EF4-FFF2-40B4-BE49-F238E27FC236}">
                  <a16:creationId xmlns:a16="http://schemas.microsoft.com/office/drawing/2014/main" id="{D18D64B0-05B7-0FA2-5754-7658E1192B5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1089815" cy="1088453"/>
            </a:xfrm>
            <a:prstGeom prst="rect">
              <a:avLst/>
            </a:prstGeom>
          </p:spPr>
        </p:pic>
        <p:sp>
          <p:nvSpPr>
            <p:cNvPr id="6" name="TextBox 10">
              <a:extLst>
                <a:ext uri="{FF2B5EF4-FFF2-40B4-BE49-F238E27FC236}">
                  <a16:creationId xmlns:a16="http://schemas.microsoft.com/office/drawing/2014/main" id="{C79ED748-97C2-021C-66EB-CAE2C7DB8D3F}"/>
                </a:ext>
              </a:extLst>
            </p:cNvPr>
            <p:cNvSpPr txBox="1"/>
            <p:nvPr/>
          </p:nvSpPr>
          <p:spPr>
            <a:xfrm>
              <a:off x="179935" y="307654"/>
              <a:ext cx="729946" cy="4360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730"/>
                </a:lnSpc>
              </a:pPr>
              <a:r>
                <a:rPr lang="en-US" sz="2100" spc="-63">
                  <a:solidFill>
                    <a:srgbClr val="0F3256"/>
                  </a:solidFill>
                  <a:latin typeface="Roboto"/>
                </a:rPr>
                <a:t>21</a:t>
              </a:r>
              <a:endParaRPr lang="en-US" sz="2100" spc="-63" dirty="0">
                <a:solidFill>
                  <a:srgbClr val="0F3256"/>
                </a:solidFill>
                <a:latin typeface="Roboto"/>
              </a:endParaRPr>
            </a:p>
          </p:txBody>
        </p:sp>
      </p:grp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FB35D708-81BC-2D90-7FFC-72C50E0ABB8E}"/>
              </a:ext>
            </a:extLst>
          </p:cNvPr>
          <p:cNvSpPr/>
          <p:nvPr/>
        </p:nvSpPr>
        <p:spPr>
          <a:xfrm>
            <a:off x="1510377" y="2216615"/>
            <a:ext cx="14970594" cy="7263169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vi-VN" sz="4000" b="1" dirty="0">
                <a:latin typeface="Times Neue Roman" panose="020B0604020202020204" charset="0"/>
              </a:rPr>
              <a:t>Kết quả đạt được</a:t>
            </a:r>
            <a:endParaRPr lang="en-US" sz="4000" b="1" dirty="0">
              <a:latin typeface="Times Neue Roman" panose="020B0604020202020204" charset="0"/>
            </a:endParaRPr>
          </a:p>
          <a:p>
            <a:r>
              <a:rPr lang="en-US" sz="4000" dirty="0">
                <a:latin typeface="Times Neue Roman" panose="020B0604020202020204" charset="0"/>
              </a:rPr>
              <a:t>- </a:t>
            </a:r>
            <a:r>
              <a:rPr lang="vi-VN" sz="4000" dirty="0">
                <a:latin typeface="Times Neue Roman" panose="020B0604020202020204" charset="0"/>
              </a:rPr>
              <a:t>Triển khai thành công một hệ thống phần mềm </a:t>
            </a:r>
            <a:r>
              <a:rPr lang="vi-VN" sz="4000" dirty="0" err="1">
                <a:latin typeface="Times Neue Roman" panose="020B0604020202020204" charset="0"/>
              </a:rPr>
              <a:t>chat</a:t>
            </a:r>
            <a:r>
              <a:rPr lang="vi-VN" sz="4000" dirty="0">
                <a:latin typeface="Times Neue Roman" panose="020B0604020202020204" charset="0"/>
              </a:rPr>
              <a:t> </a:t>
            </a:r>
            <a:r>
              <a:rPr lang="vi-VN" sz="4000" dirty="0" err="1">
                <a:latin typeface="Times Neue Roman" panose="020B0604020202020204" charset="0"/>
              </a:rPr>
              <a:t>realtime</a:t>
            </a:r>
            <a:r>
              <a:rPr lang="vi-VN" sz="4000" dirty="0">
                <a:latin typeface="Times Neue Roman" panose="020B0604020202020204" charset="0"/>
              </a:rPr>
              <a:t> sử dụng công nghệ AWS.</a:t>
            </a:r>
          </a:p>
          <a:p>
            <a:r>
              <a:rPr lang="vi-VN" sz="4000" dirty="0">
                <a:latin typeface="Times Neue Roman" panose="020B0604020202020204" charset="0"/>
              </a:rPr>
              <a:t>-</a:t>
            </a:r>
            <a:r>
              <a:rPr lang="en-US" sz="4000" dirty="0">
                <a:latin typeface="Times Neue Roman" panose="020B0604020202020204" charset="0"/>
              </a:rPr>
              <a:t> </a:t>
            </a:r>
            <a:r>
              <a:rPr lang="vi-VN" sz="4000" dirty="0">
                <a:latin typeface="Times Neue Roman" panose="020B0604020202020204" charset="0"/>
              </a:rPr>
              <a:t>Xây dựng và kiểm thử các chức năng cơ bản của hệ thống như đăng nhập, gửi và nhận tin nhắn, quản lý cuộc trò chuyện nhóm.</a:t>
            </a:r>
          </a:p>
          <a:p>
            <a:r>
              <a:rPr lang="vi-VN" sz="4000" dirty="0">
                <a:latin typeface="Times Neue Roman" panose="020B0604020202020204" charset="0"/>
              </a:rPr>
              <a:t>-</a:t>
            </a:r>
            <a:r>
              <a:rPr lang="en-US" sz="4000" dirty="0">
                <a:latin typeface="Times Neue Roman" panose="020B0604020202020204" charset="0"/>
              </a:rPr>
              <a:t> </a:t>
            </a:r>
            <a:r>
              <a:rPr lang="vi-VN" sz="4000" dirty="0">
                <a:latin typeface="Times Neue Roman" panose="020B0604020202020204" charset="0"/>
              </a:rPr>
              <a:t>Đảm bảo tính ổn định và hiệu suất của hệ thống dưới tải cao.</a:t>
            </a:r>
          </a:p>
          <a:p>
            <a:pPr marL="571500" indent="-571500">
              <a:buFontTx/>
              <a:buChar char="-"/>
            </a:pPr>
            <a:r>
              <a:rPr lang="vi-VN" sz="4000" dirty="0">
                <a:latin typeface="Times Neue Roman" panose="020B0604020202020204" charset="0"/>
              </a:rPr>
              <a:t>Nắm vững quy trình kiểm thử và đánh giá bảo mật của hệ thống</a:t>
            </a:r>
          </a:p>
          <a:p>
            <a:endParaRPr lang="en-US" sz="4000" dirty="0">
              <a:latin typeface="Times Neue Roman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7978258"/>
      </p:ext>
    </p:extLst>
  </p:cSld>
  <p:clrMapOvr>
    <a:masterClrMapping/>
  </p:clrMapOvr>
  <p:transition spd="slow">
    <p:wip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10"/>
          <p:cNvGrpSpPr/>
          <p:nvPr/>
        </p:nvGrpSpPr>
        <p:grpSpPr>
          <a:xfrm>
            <a:off x="23812" y="0"/>
            <a:ext cx="18288000" cy="10287000"/>
            <a:chOff x="0" y="0"/>
            <a:chExt cx="2901629" cy="3479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901629" cy="3479800"/>
            </a:xfrm>
            <a:custGeom>
              <a:avLst/>
              <a:gdLst/>
              <a:ahLst/>
              <a:cxnLst/>
              <a:rect l="l" t="t" r="r" b="b"/>
              <a:pathLst>
                <a:path w="2901629" h="3479800">
                  <a:moveTo>
                    <a:pt x="2777169" y="3479800"/>
                  </a:moveTo>
                  <a:lnTo>
                    <a:pt x="124460" y="3479800"/>
                  </a:lnTo>
                  <a:cubicBezTo>
                    <a:pt x="55880" y="3479800"/>
                    <a:pt x="0" y="3423920"/>
                    <a:pt x="0" y="33553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777169" y="0"/>
                  </a:lnTo>
                  <a:cubicBezTo>
                    <a:pt x="2845749" y="0"/>
                    <a:pt x="2901629" y="55880"/>
                    <a:pt x="2901629" y="124460"/>
                  </a:cubicBezTo>
                  <a:lnTo>
                    <a:pt x="2901629" y="3355340"/>
                  </a:lnTo>
                  <a:cubicBezTo>
                    <a:pt x="2901629" y="3423920"/>
                    <a:pt x="2845749" y="3479800"/>
                    <a:pt x="2777169" y="3479800"/>
                  </a:cubicBezTo>
                  <a:close/>
                </a:path>
              </a:pathLst>
            </a:custGeom>
            <a:solidFill>
              <a:srgbClr val="B8D6F6"/>
            </a:solidFill>
          </p:spPr>
          <p:txBody>
            <a:bodyPr/>
            <a:lstStyle/>
            <a:p>
              <a:endParaRPr lang="en-US" dirty="0"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535777" y="3136900"/>
            <a:ext cx="5600936" cy="1220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0107"/>
              </a:lnSpc>
            </a:pPr>
            <a:endParaRPr lang="en-US" sz="7775" dirty="0">
              <a:solidFill>
                <a:srgbClr val="0F3256"/>
              </a:solidFill>
              <a:latin typeface="Roboto Bold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FF21812-B07F-6D8F-E367-46BA6F1E8A40}"/>
              </a:ext>
            </a:extLst>
          </p:cNvPr>
          <p:cNvSpPr txBox="1"/>
          <p:nvPr/>
        </p:nvSpPr>
        <p:spPr>
          <a:xfrm>
            <a:off x="9372600" y="342900"/>
            <a:ext cx="8001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>
                <a:solidFill>
                  <a:schemeClr val="tx2"/>
                </a:solidFill>
                <a:latin typeface="Times Neue Roman" panose="020B0604020202020204" charset="0"/>
              </a:rPr>
              <a:t>Nội</a:t>
            </a:r>
            <a:r>
              <a:rPr lang="en-US" sz="3600" b="1" dirty="0">
                <a:solidFill>
                  <a:schemeClr val="tx2"/>
                </a:solidFill>
                <a:latin typeface="Times Neue Roman" panose="020B0604020202020204" charset="0"/>
              </a:rPr>
              <a:t> dung 7: </a:t>
            </a:r>
            <a:r>
              <a:rPr lang="en-US" sz="3600" b="1" dirty="0" err="1">
                <a:solidFill>
                  <a:schemeClr val="tx2"/>
                </a:solidFill>
                <a:latin typeface="Times Neue Roman" panose="020B0604020202020204" charset="0"/>
              </a:rPr>
              <a:t>Kết</a:t>
            </a:r>
            <a:r>
              <a:rPr lang="en-US" sz="3600" b="1" dirty="0">
                <a:solidFill>
                  <a:schemeClr val="tx2"/>
                </a:solidFill>
                <a:latin typeface="Times Neue Roman" panose="020B0604020202020204" charset="0"/>
              </a:rPr>
              <a:t> </a:t>
            </a:r>
            <a:r>
              <a:rPr lang="en-US" sz="3600" b="1" dirty="0" err="1">
                <a:solidFill>
                  <a:schemeClr val="tx2"/>
                </a:solidFill>
                <a:latin typeface="Times Neue Roman" panose="020B0604020202020204" charset="0"/>
              </a:rPr>
              <a:t>luận</a:t>
            </a:r>
            <a:r>
              <a:rPr lang="en-US" sz="3600" b="1" dirty="0">
                <a:solidFill>
                  <a:schemeClr val="tx2"/>
                </a:solidFill>
                <a:latin typeface="Times Neue Roman" panose="020B0604020202020204" charset="0"/>
              </a:rPr>
              <a:t> - </a:t>
            </a:r>
            <a:r>
              <a:rPr lang="en-US" sz="3600" b="1" dirty="0" err="1">
                <a:solidFill>
                  <a:schemeClr val="tx2"/>
                </a:solidFill>
                <a:latin typeface="Times Neue Roman" panose="020B0604020202020204" charset="0"/>
              </a:rPr>
              <a:t>hướng</a:t>
            </a:r>
            <a:r>
              <a:rPr lang="en-US" sz="3600" b="1" dirty="0">
                <a:solidFill>
                  <a:schemeClr val="tx2"/>
                </a:solidFill>
                <a:latin typeface="Times Neue Roman" panose="020B0604020202020204" charset="0"/>
              </a:rPr>
              <a:t> </a:t>
            </a:r>
            <a:r>
              <a:rPr lang="en-US" sz="3600" b="1" dirty="0" err="1">
                <a:solidFill>
                  <a:schemeClr val="tx2"/>
                </a:solidFill>
                <a:latin typeface="Times Neue Roman" panose="020B0604020202020204" charset="0"/>
              </a:rPr>
              <a:t>phát</a:t>
            </a:r>
            <a:r>
              <a:rPr lang="en-US" sz="3600" b="1" dirty="0">
                <a:solidFill>
                  <a:schemeClr val="tx2"/>
                </a:solidFill>
                <a:latin typeface="Times Neue Roman" panose="020B0604020202020204" charset="0"/>
              </a:rPr>
              <a:t> </a:t>
            </a:r>
            <a:r>
              <a:rPr lang="en-US" sz="3600" b="1" dirty="0" err="1">
                <a:solidFill>
                  <a:schemeClr val="tx2"/>
                </a:solidFill>
                <a:latin typeface="Times Neue Roman" panose="020B0604020202020204" charset="0"/>
              </a:rPr>
              <a:t>triển</a:t>
            </a:r>
            <a:endParaRPr lang="en-US" sz="3600" b="1" dirty="0">
              <a:solidFill>
                <a:schemeClr val="tx2"/>
              </a:solidFill>
              <a:latin typeface="Times Neue Roman" panose="020B060402020202020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0E5181-96FB-617B-0B24-5EA4C88545AB}"/>
              </a:ext>
            </a:extLst>
          </p:cNvPr>
          <p:cNvSpPr txBox="1"/>
          <p:nvPr/>
        </p:nvSpPr>
        <p:spPr>
          <a:xfrm>
            <a:off x="723900" y="972496"/>
            <a:ext cx="641281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u="sng" dirty="0">
                <a:solidFill>
                  <a:schemeClr val="tx2"/>
                </a:solidFill>
                <a:latin typeface="Times Neue Roman" panose="020B0604020202020204" charset="0"/>
              </a:rPr>
              <a:t>2.Hướng </a:t>
            </a:r>
            <a:r>
              <a:rPr lang="en-US" sz="4400" u="sng" dirty="0" err="1">
                <a:solidFill>
                  <a:schemeClr val="tx2"/>
                </a:solidFill>
                <a:latin typeface="Times Neue Roman" panose="020B0604020202020204" charset="0"/>
              </a:rPr>
              <a:t>phát</a:t>
            </a:r>
            <a:r>
              <a:rPr lang="en-US" sz="4400" u="sng" dirty="0">
                <a:solidFill>
                  <a:schemeClr val="tx2"/>
                </a:solidFill>
                <a:latin typeface="Times Neue Roman" panose="020B0604020202020204" charset="0"/>
              </a:rPr>
              <a:t> </a:t>
            </a:r>
            <a:r>
              <a:rPr lang="en-US" sz="4400" u="sng" dirty="0" err="1">
                <a:solidFill>
                  <a:schemeClr val="tx2"/>
                </a:solidFill>
                <a:latin typeface="Times Neue Roman" panose="020B0604020202020204" charset="0"/>
              </a:rPr>
              <a:t>triển</a:t>
            </a:r>
            <a:r>
              <a:rPr lang="en-US" sz="4400" u="sng" dirty="0">
                <a:solidFill>
                  <a:schemeClr val="tx2"/>
                </a:solidFill>
                <a:latin typeface="Times Neue Roman" panose="020B0604020202020204" charset="0"/>
              </a:rPr>
              <a:t>:</a:t>
            </a:r>
          </a:p>
        </p:txBody>
      </p:sp>
      <p:grpSp>
        <p:nvGrpSpPr>
          <p:cNvPr id="4" name="Group 8">
            <a:extLst>
              <a:ext uri="{FF2B5EF4-FFF2-40B4-BE49-F238E27FC236}">
                <a16:creationId xmlns:a16="http://schemas.microsoft.com/office/drawing/2014/main" id="{F1F826A1-CBA2-DE05-A47A-FAB7D19A005F}"/>
              </a:ext>
            </a:extLst>
          </p:cNvPr>
          <p:cNvGrpSpPr/>
          <p:nvPr/>
        </p:nvGrpSpPr>
        <p:grpSpPr>
          <a:xfrm>
            <a:off x="17259300" y="9249044"/>
            <a:ext cx="817361" cy="816339"/>
            <a:chOff x="0" y="0"/>
            <a:chExt cx="1089815" cy="1088453"/>
          </a:xfrm>
        </p:grpSpPr>
        <p:pic>
          <p:nvPicPr>
            <p:cNvPr id="5" name="Picture 9">
              <a:extLst>
                <a:ext uri="{FF2B5EF4-FFF2-40B4-BE49-F238E27FC236}">
                  <a16:creationId xmlns:a16="http://schemas.microsoft.com/office/drawing/2014/main" id="{D18D64B0-05B7-0FA2-5754-7658E1192B5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1089815" cy="1088453"/>
            </a:xfrm>
            <a:prstGeom prst="rect">
              <a:avLst/>
            </a:prstGeom>
          </p:spPr>
        </p:pic>
        <p:sp>
          <p:nvSpPr>
            <p:cNvPr id="6" name="TextBox 10">
              <a:extLst>
                <a:ext uri="{FF2B5EF4-FFF2-40B4-BE49-F238E27FC236}">
                  <a16:creationId xmlns:a16="http://schemas.microsoft.com/office/drawing/2014/main" id="{C79ED748-97C2-021C-66EB-CAE2C7DB8D3F}"/>
                </a:ext>
              </a:extLst>
            </p:cNvPr>
            <p:cNvSpPr txBox="1"/>
            <p:nvPr/>
          </p:nvSpPr>
          <p:spPr>
            <a:xfrm>
              <a:off x="179935" y="307654"/>
              <a:ext cx="729946" cy="4360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730"/>
                </a:lnSpc>
              </a:pPr>
              <a:r>
                <a:rPr lang="en-US" sz="2100" spc="-63">
                  <a:solidFill>
                    <a:srgbClr val="0F3256"/>
                  </a:solidFill>
                  <a:latin typeface="Roboto"/>
                </a:rPr>
                <a:t>21</a:t>
              </a:r>
              <a:endParaRPr lang="en-US" sz="2100" spc="-63" dirty="0">
                <a:solidFill>
                  <a:srgbClr val="0F3256"/>
                </a:solidFill>
                <a:latin typeface="Roboto"/>
              </a:endParaRPr>
            </a:p>
          </p:txBody>
        </p:sp>
      </p:grp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FB35D708-81BC-2D90-7FFC-72C50E0ABB8E}"/>
              </a:ext>
            </a:extLst>
          </p:cNvPr>
          <p:cNvSpPr/>
          <p:nvPr/>
        </p:nvSpPr>
        <p:spPr>
          <a:xfrm>
            <a:off x="1510377" y="2216615"/>
            <a:ext cx="14970594" cy="7263169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vi-VN" sz="4000" b="1" dirty="0">
                <a:latin typeface="Times Neue Roman" panose="020B0604020202020204" charset="0"/>
              </a:rPr>
              <a:t>Hướng phát triển</a:t>
            </a:r>
            <a:endParaRPr lang="en-US" sz="4000" b="1" dirty="0">
              <a:latin typeface="Times Neue Roman" panose="020B0604020202020204" charset="0"/>
            </a:endParaRPr>
          </a:p>
          <a:p>
            <a:r>
              <a:rPr lang="vi-VN" sz="4000" dirty="0">
                <a:latin typeface="Times Neue Roman" panose="020B0604020202020204" charset="0"/>
              </a:rPr>
              <a:t>-</a:t>
            </a:r>
            <a:r>
              <a:rPr lang="en-US" sz="4000" dirty="0">
                <a:latin typeface="Times Neue Roman" panose="020B0604020202020204" charset="0"/>
              </a:rPr>
              <a:t> </a:t>
            </a:r>
            <a:r>
              <a:rPr lang="vi-VN" sz="4000" dirty="0">
                <a:latin typeface="Times Neue Roman" panose="020B0604020202020204" charset="0"/>
              </a:rPr>
              <a:t>Tối ưu </a:t>
            </a:r>
            <a:r>
              <a:rPr lang="vi-VN" sz="4000" dirty="0" err="1">
                <a:latin typeface="Times Neue Roman" panose="020B0604020202020204" charset="0"/>
              </a:rPr>
              <a:t>hoá</a:t>
            </a:r>
            <a:r>
              <a:rPr lang="vi-VN" sz="4000" dirty="0">
                <a:latin typeface="Times Neue Roman" panose="020B0604020202020204" charset="0"/>
              </a:rPr>
              <a:t> giao diện người dùng và trải nghiệm người dùng để thu hút người dùng mới và giữ chân người dùng hiện tại.</a:t>
            </a:r>
          </a:p>
          <a:p>
            <a:r>
              <a:rPr lang="vi-VN" sz="4000" dirty="0">
                <a:latin typeface="Times Neue Roman" panose="020B0604020202020204" charset="0"/>
              </a:rPr>
              <a:t>-</a:t>
            </a:r>
            <a:r>
              <a:rPr lang="en-US" sz="4000" dirty="0">
                <a:latin typeface="Times Neue Roman" panose="020B0604020202020204" charset="0"/>
              </a:rPr>
              <a:t> </a:t>
            </a:r>
            <a:r>
              <a:rPr lang="vi-VN" sz="4000" dirty="0">
                <a:latin typeface="Times Neue Roman" panose="020B0604020202020204" charset="0"/>
              </a:rPr>
              <a:t>Mở rộng kiểm thử bảo mật để bao gồm nhiều loại tấn công hơn và tìm kiếm các lỗ hổng bảo mật tiềm ẩn.</a:t>
            </a:r>
          </a:p>
          <a:p>
            <a:r>
              <a:rPr lang="vi-VN" sz="4000" dirty="0">
                <a:latin typeface="Times Neue Roman" panose="020B0604020202020204" charset="0"/>
              </a:rPr>
              <a:t>-</a:t>
            </a:r>
            <a:r>
              <a:rPr lang="en-US" sz="4000" dirty="0">
                <a:latin typeface="Times Neue Roman" panose="020B0604020202020204" charset="0"/>
              </a:rPr>
              <a:t> </a:t>
            </a:r>
            <a:r>
              <a:rPr lang="vi-VN" sz="4000" dirty="0">
                <a:latin typeface="Times Neue Roman" panose="020B0604020202020204" charset="0"/>
              </a:rPr>
              <a:t>Nghiên cứu và triển khai tích hợp các công nghệ mới như </a:t>
            </a:r>
            <a:r>
              <a:rPr lang="vi-VN" sz="4000" dirty="0" err="1">
                <a:latin typeface="Times Neue Roman" panose="020B0604020202020204" charset="0"/>
              </a:rPr>
              <a:t>machine</a:t>
            </a:r>
            <a:r>
              <a:rPr lang="vi-VN" sz="4000" dirty="0">
                <a:latin typeface="Times Neue Roman" panose="020B0604020202020204" charset="0"/>
              </a:rPr>
              <a:t> </a:t>
            </a:r>
            <a:r>
              <a:rPr lang="vi-VN" sz="4000" dirty="0" err="1">
                <a:latin typeface="Times Neue Roman" panose="020B0604020202020204" charset="0"/>
              </a:rPr>
              <a:t>learning</a:t>
            </a:r>
            <a:r>
              <a:rPr lang="vi-VN" sz="4000" dirty="0">
                <a:latin typeface="Times Neue Roman" panose="020B0604020202020204" charset="0"/>
              </a:rPr>
              <a:t> để cải thiện chức năng phát hiện </a:t>
            </a:r>
            <a:r>
              <a:rPr lang="vi-VN" sz="4000" dirty="0" err="1">
                <a:latin typeface="Times Neue Roman" panose="020B0604020202020204" charset="0"/>
              </a:rPr>
              <a:t>spam</a:t>
            </a:r>
            <a:r>
              <a:rPr lang="vi-VN" sz="4000" dirty="0">
                <a:latin typeface="Times Neue Roman" panose="020B0604020202020204" charset="0"/>
              </a:rPr>
              <a:t> và các hành vi không mong muốn khác</a:t>
            </a:r>
            <a:endParaRPr lang="en-US" sz="4000" b="1" dirty="0">
              <a:latin typeface="Times Neue Roman" panose="020B0604020202020204" charset="0"/>
            </a:endParaRPr>
          </a:p>
          <a:p>
            <a:endParaRPr lang="en-US" sz="4000" dirty="0">
              <a:latin typeface="Times Neue Roman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7870534"/>
      </p:ext>
    </p:extLst>
  </p:cSld>
  <p:clrMapOvr>
    <a:masterClrMapping/>
  </p:clrMapOvr>
  <p:transition spd="slow">
    <p:wip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10"/>
          <p:cNvGrpSpPr/>
          <p:nvPr/>
        </p:nvGrpSpPr>
        <p:grpSpPr>
          <a:xfrm>
            <a:off x="23812" y="0"/>
            <a:ext cx="18288000" cy="10287000"/>
            <a:chOff x="0" y="0"/>
            <a:chExt cx="2901629" cy="3479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901629" cy="3479800"/>
            </a:xfrm>
            <a:custGeom>
              <a:avLst/>
              <a:gdLst/>
              <a:ahLst/>
              <a:cxnLst/>
              <a:rect l="l" t="t" r="r" b="b"/>
              <a:pathLst>
                <a:path w="2901629" h="3479800">
                  <a:moveTo>
                    <a:pt x="2777169" y="3479800"/>
                  </a:moveTo>
                  <a:lnTo>
                    <a:pt x="124460" y="3479800"/>
                  </a:lnTo>
                  <a:cubicBezTo>
                    <a:pt x="55880" y="3479800"/>
                    <a:pt x="0" y="3423920"/>
                    <a:pt x="0" y="33553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777169" y="0"/>
                  </a:lnTo>
                  <a:cubicBezTo>
                    <a:pt x="2845749" y="0"/>
                    <a:pt x="2901629" y="55880"/>
                    <a:pt x="2901629" y="124460"/>
                  </a:cubicBezTo>
                  <a:lnTo>
                    <a:pt x="2901629" y="3355340"/>
                  </a:lnTo>
                  <a:cubicBezTo>
                    <a:pt x="2901629" y="3423920"/>
                    <a:pt x="2845749" y="3479800"/>
                    <a:pt x="2777169" y="3479800"/>
                  </a:cubicBezTo>
                  <a:close/>
                </a:path>
              </a:pathLst>
            </a:custGeom>
            <a:solidFill>
              <a:srgbClr val="B8D6F6"/>
            </a:solidFill>
          </p:spPr>
          <p:txBody>
            <a:bodyPr/>
            <a:lstStyle/>
            <a:p>
              <a:endParaRPr lang="en-US" dirty="0"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535777" y="3136900"/>
            <a:ext cx="5600936" cy="1220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0107"/>
              </a:lnSpc>
            </a:pPr>
            <a:endParaRPr lang="en-US" sz="7775" dirty="0">
              <a:solidFill>
                <a:srgbClr val="0F3256"/>
              </a:solidFill>
              <a:latin typeface="Roboto Bold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FF21812-B07F-6D8F-E367-46BA6F1E8A40}"/>
              </a:ext>
            </a:extLst>
          </p:cNvPr>
          <p:cNvSpPr txBox="1"/>
          <p:nvPr/>
        </p:nvSpPr>
        <p:spPr>
          <a:xfrm>
            <a:off x="9372600" y="342900"/>
            <a:ext cx="8001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>
                <a:solidFill>
                  <a:schemeClr val="tx2"/>
                </a:solidFill>
                <a:latin typeface="Times Neue Roman" panose="020B0604020202020204" charset="0"/>
              </a:rPr>
              <a:t>Nội</a:t>
            </a:r>
            <a:r>
              <a:rPr lang="en-US" sz="3600" b="1" dirty="0">
                <a:solidFill>
                  <a:schemeClr val="tx2"/>
                </a:solidFill>
                <a:latin typeface="Times Neue Roman" panose="020B0604020202020204" charset="0"/>
              </a:rPr>
              <a:t> dung 7: </a:t>
            </a:r>
            <a:r>
              <a:rPr lang="en-US" sz="3600" b="1" dirty="0" err="1">
                <a:solidFill>
                  <a:schemeClr val="tx2"/>
                </a:solidFill>
                <a:latin typeface="Times Neue Roman" panose="020B0604020202020204" charset="0"/>
              </a:rPr>
              <a:t>Kết</a:t>
            </a:r>
            <a:r>
              <a:rPr lang="en-US" sz="3600" b="1" dirty="0">
                <a:solidFill>
                  <a:schemeClr val="tx2"/>
                </a:solidFill>
                <a:latin typeface="Times Neue Roman" panose="020B0604020202020204" charset="0"/>
              </a:rPr>
              <a:t> </a:t>
            </a:r>
            <a:r>
              <a:rPr lang="en-US" sz="3600" b="1" dirty="0" err="1">
                <a:solidFill>
                  <a:schemeClr val="tx2"/>
                </a:solidFill>
                <a:latin typeface="Times Neue Roman" panose="020B0604020202020204" charset="0"/>
              </a:rPr>
              <a:t>luận</a:t>
            </a:r>
            <a:r>
              <a:rPr lang="en-US" sz="3600" b="1" dirty="0">
                <a:solidFill>
                  <a:schemeClr val="tx2"/>
                </a:solidFill>
                <a:latin typeface="Times Neue Roman" panose="020B0604020202020204" charset="0"/>
              </a:rPr>
              <a:t> - </a:t>
            </a:r>
            <a:r>
              <a:rPr lang="en-US" sz="3600" b="1" dirty="0" err="1">
                <a:solidFill>
                  <a:schemeClr val="tx2"/>
                </a:solidFill>
                <a:latin typeface="Times Neue Roman" panose="020B0604020202020204" charset="0"/>
              </a:rPr>
              <a:t>hướng</a:t>
            </a:r>
            <a:r>
              <a:rPr lang="en-US" sz="3600" b="1" dirty="0">
                <a:solidFill>
                  <a:schemeClr val="tx2"/>
                </a:solidFill>
                <a:latin typeface="Times Neue Roman" panose="020B0604020202020204" charset="0"/>
              </a:rPr>
              <a:t> </a:t>
            </a:r>
            <a:r>
              <a:rPr lang="en-US" sz="3600" b="1" dirty="0" err="1">
                <a:solidFill>
                  <a:schemeClr val="tx2"/>
                </a:solidFill>
                <a:latin typeface="Times Neue Roman" panose="020B0604020202020204" charset="0"/>
              </a:rPr>
              <a:t>phát</a:t>
            </a:r>
            <a:r>
              <a:rPr lang="en-US" sz="3600" b="1" dirty="0">
                <a:solidFill>
                  <a:schemeClr val="tx2"/>
                </a:solidFill>
                <a:latin typeface="Times Neue Roman" panose="020B0604020202020204" charset="0"/>
              </a:rPr>
              <a:t> </a:t>
            </a:r>
            <a:r>
              <a:rPr lang="en-US" sz="3600" b="1" dirty="0" err="1">
                <a:solidFill>
                  <a:schemeClr val="tx2"/>
                </a:solidFill>
                <a:latin typeface="Times Neue Roman" panose="020B0604020202020204" charset="0"/>
              </a:rPr>
              <a:t>triển</a:t>
            </a:r>
            <a:endParaRPr lang="en-US" sz="3600" b="1" dirty="0">
              <a:solidFill>
                <a:schemeClr val="tx2"/>
              </a:solidFill>
              <a:latin typeface="Times Neue Roman" panose="020B060402020202020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0E5181-96FB-617B-0B24-5EA4C88545AB}"/>
              </a:ext>
            </a:extLst>
          </p:cNvPr>
          <p:cNvSpPr txBox="1"/>
          <p:nvPr/>
        </p:nvSpPr>
        <p:spPr>
          <a:xfrm>
            <a:off x="723900" y="972496"/>
            <a:ext cx="641281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u="sng" dirty="0">
                <a:solidFill>
                  <a:schemeClr val="tx2"/>
                </a:solidFill>
                <a:latin typeface="Times Neue Roman" panose="020B0604020202020204" charset="0"/>
              </a:rPr>
              <a:t>3. </a:t>
            </a:r>
            <a:r>
              <a:rPr lang="en-US" sz="4400" u="sng" dirty="0" err="1">
                <a:solidFill>
                  <a:schemeClr val="tx2"/>
                </a:solidFill>
                <a:latin typeface="Times Neue Roman" panose="020B0604020202020204" charset="0"/>
              </a:rPr>
              <a:t>Hạn</a:t>
            </a:r>
            <a:r>
              <a:rPr lang="en-US" sz="4400" u="sng" dirty="0">
                <a:solidFill>
                  <a:schemeClr val="tx2"/>
                </a:solidFill>
                <a:latin typeface="Times Neue Roman" panose="020B0604020202020204" charset="0"/>
              </a:rPr>
              <a:t> </a:t>
            </a:r>
            <a:r>
              <a:rPr lang="en-US" sz="4400" u="sng" dirty="0" err="1">
                <a:solidFill>
                  <a:schemeClr val="tx2"/>
                </a:solidFill>
                <a:latin typeface="Times Neue Roman" panose="020B0604020202020204" charset="0"/>
              </a:rPr>
              <a:t>chế</a:t>
            </a:r>
            <a:r>
              <a:rPr lang="en-US" sz="4400" u="sng" dirty="0">
                <a:solidFill>
                  <a:schemeClr val="tx2"/>
                </a:solidFill>
                <a:latin typeface="Times Neue Roman" panose="020B0604020202020204" charset="0"/>
              </a:rPr>
              <a:t> </a:t>
            </a:r>
            <a:r>
              <a:rPr lang="en-US" sz="4400" u="sng" dirty="0" err="1">
                <a:solidFill>
                  <a:schemeClr val="tx2"/>
                </a:solidFill>
                <a:latin typeface="Times Neue Roman" panose="020B0604020202020204" charset="0"/>
              </a:rPr>
              <a:t>của</a:t>
            </a:r>
            <a:r>
              <a:rPr lang="en-US" sz="4400" u="sng" dirty="0">
                <a:solidFill>
                  <a:schemeClr val="tx2"/>
                </a:solidFill>
                <a:latin typeface="Times Neue Roman" panose="020B0604020202020204" charset="0"/>
              </a:rPr>
              <a:t> </a:t>
            </a:r>
            <a:r>
              <a:rPr lang="en-US" sz="4400" u="sng" dirty="0" err="1">
                <a:solidFill>
                  <a:schemeClr val="tx2"/>
                </a:solidFill>
                <a:latin typeface="Times Neue Roman" panose="020B0604020202020204" charset="0"/>
              </a:rPr>
              <a:t>đồ</a:t>
            </a:r>
            <a:r>
              <a:rPr lang="en-US" sz="4400" u="sng" dirty="0">
                <a:solidFill>
                  <a:schemeClr val="tx2"/>
                </a:solidFill>
                <a:latin typeface="Times Neue Roman" panose="020B0604020202020204" charset="0"/>
              </a:rPr>
              <a:t> </a:t>
            </a:r>
            <a:r>
              <a:rPr lang="en-US" sz="4400" u="sng" dirty="0" err="1">
                <a:solidFill>
                  <a:schemeClr val="tx2"/>
                </a:solidFill>
                <a:latin typeface="Times Neue Roman" panose="020B0604020202020204" charset="0"/>
              </a:rPr>
              <a:t>án</a:t>
            </a:r>
            <a:endParaRPr lang="en-US" sz="4400" u="sng" dirty="0">
              <a:solidFill>
                <a:schemeClr val="tx2"/>
              </a:solidFill>
              <a:latin typeface="Times Neue Roman" panose="020B0604020202020204" charset="0"/>
            </a:endParaRPr>
          </a:p>
        </p:txBody>
      </p:sp>
      <p:grpSp>
        <p:nvGrpSpPr>
          <p:cNvPr id="4" name="Group 8">
            <a:extLst>
              <a:ext uri="{FF2B5EF4-FFF2-40B4-BE49-F238E27FC236}">
                <a16:creationId xmlns:a16="http://schemas.microsoft.com/office/drawing/2014/main" id="{F1F826A1-CBA2-DE05-A47A-FAB7D19A005F}"/>
              </a:ext>
            </a:extLst>
          </p:cNvPr>
          <p:cNvGrpSpPr/>
          <p:nvPr/>
        </p:nvGrpSpPr>
        <p:grpSpPr>
          <a:xfrm>
            <a:off x="17259300" y="9249044"/>
            <a:ext cx="817361" cy="816339"/>
            <a:chOff x="0" y="0"/>
            <a:chExt cx="1089815" cy="1088453"/>
          </a:xfrm>
        </p:grpSpPr>
        <p:pic>
          <p:nvPicPr>
            <p:cNvPr id="5" name="Picture 9">
              <a:extLst>
                <a:ext uri="{FF2B5EF4-FFF2-40B4-BE49-F238E27FC236}">
                  <a16:creationId xmlns:a16="http://schemas.microsoft.com/office/drawing/2014/main" id="{D18D64B0-05B7-0FA2-5754-7658E1192B5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1089815" cy="1088453"/>
            </a:xfrm>
            <a:prstGeom prst="rect">
              <a:avLst/>
            </a:prstGeom>
          </p:spPr>
        </p:pic>
        <p:sp>
          <p:nvSpPr>
            <p:cNvPr id="6" name="TextBox 10">
              <a:extLst>
                <a:ext uri="{FF2B5EF4-FFF2-40B4-BE49-F238E27FC236}">
                  <a16:creationId xmlns:a16="http://schemas.microsoft.com/office/drawing/2014/main" id="{C79ED748-97C2-021C-66EB-CAE2C7DB8D3F}"/>
                </a:ext>
              </a:extLst>
            </p:cNvPr>
            <p:cNvSpPr txBox="1"/>
            <p:nvPr/>
          </p:nvSpPr>
          <p:spPr>
            <a:xfrm>
              <a:off x="179935" y="307654"/>
              <a:ext cx="729946" cy="4360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730"/>
                </a:lnSpc>
              </a:pPr>
              <a:r>
                <a:rPr lang="en-US" sz="2100" spc="-63">
                  <a:solidFill>
                    <a:srgbClr val="0F3256"/>
                  </a:solidFill>
                  <a:latin typeface="Roboto"/>
                </a:rPr>
                <a:t>21</a:t>
              </a:r>
              <a:endParaRPr lang="en-US" sz="2100" spc="-63" dirty="0">
                <a:solidFill>
                  <a:srgbClr val="0F3256"/>
                </a:solidFill>
                <a:latin typeface="Roboto"/>
              </a:endParaRPr>
            </a:p>
          </p:txBody>
        </p:sp>
      </p:grp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FB35D708-81BC-2D90-7FFC-72C50E0ABB8E}"/>
              </a:ext>
            </a:extLst>
          </p:cNvPr>
          <p:cNvSpPr/>
          <p:nvPr/>
        </p:nvSpPr>
        <p:spPr>
          <a:xfrm>
            <a:off x="1510377" y="2216615"/>
            <a:ext cx="14970594" cy="7263169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vi-VN" sz="4000" b="1" dirty="0">
                <a:latin typeface="Times Neue Roman" panose="020B0604020202020204" charset="0"/>
              </a:rPr>
              <a:t>Hạn chế của đồ án</a:t>
            </a:r>
            <a:endParaRPr lang="en-US" sz="4000" b="1" dirty="0">
              <a:latin typeface="Times Neue Roman" panose="020B0604020202020204" charset="0"/>
            </a:endParaRPr>
          </a:p>
          <a:p>
            <a:r>
              <a:rPr lang="vi-VN" sz="4000" dirty="0">
                <a:latin typeface="Times Neue Roman" panose="020B0604020202020204" charset="0"/>
              </a:rPr>
              <a:t>-</a:t>
            </a:r>
            <a:r>
              <a:rPr lang="en-US" sz="4000" dirty="0">
                <a:latin typeface="Times Neue Roman" panose="020B0604020202020204" charset="0"/>
              </a:rPr>
              <a:t> </a:t>
            </a:r>
            <a:r>
              <a:rPr lang="vi-VN" sz="4000" dirty="0">
                <a:latin typeface="Times Neue Roman" panose="020B0604020202020204" charset="0"/>
              </a:rPr>
              <a:t>Thiếu sự phong phú và đa dạng trong các tính năng của hệ thống so với các ứng dụng </a:t>
            </a:r>
            <a:r>
              <a:rPr lang="vi-VN" sz="4000" dirty="0" err="1">
                <a:latin typeface="Times Neue Roman" panose="020B0604020202020204" charset="0"/>
              </a:rPr>
              <a:t>chat</a:t>
            </a:r>
            <a:r>
              <a:rPr lang="vi-VN" sz="4000" dirty="0">
                <a:latin typeface="Times Neue Roman" panose="020B0604020202020204" charset="0"/>
              </a:rPr>
              <a:t> </a:t>
            </a:r>
            <a:r>
              <a:rPr lang="vi-VN" sz="4000" dirty="0" err="1">
                <a:latin typeface="Times Neue Roman" panose="020B0604020202020204" charset="0"/>
              </a:rPr>
              <a:t>realtime</a:t>
            </a:r>
            <a:r>
              <a:rPr lang="vi-VN" sz="4000" dirty="0">
                <a:latin typeface="Times Neue Roman" panose="020B0604020202020204" charset="0"/>
              </a:rPr>
              <a:t> hàng đầu.</a:t>
            </a:r>
          </a:p>
          <a:p>
            <a:r>
              <a:rPr lang="vi-VN" sz="4000" dirty="0">
                <a:latin typeface="Times Neue Roman" panose="020B0604020202020204" charset="0"/>
              </a:rPr>
              <a:t>-</a:t>
            </a:r>
            <a:r>
              <a:rPr lang="en-US" sz="4000" dirty="0">
                <a:latin typeface="Times Neue Roman" panose="020B0604020202020204" charset="0"/>
              </a:rPr>
              <a:t> </a:t>
            </a:r>
            <a:r>
              <a:rPr lang="vi-VN" sz="4000" dirty="0">
                <a:latin typeface="Times Neue Roman" panose="020B0604020202020204" charset="0"/>
              </a:rPr>
              <a:t>Hệ thống chưa được tối ưu </a:t>
            </a:r>
            <a:r>
              <a:rPr lang="vi-VN" sz="4000" dirty="0" err="1">
                <a:latin typeface="Times Neue Roman" panose="020B0604020202020204" charset="0"/>
              </a:rPr>
              <a:t>hoá</a:t>
            </a:r>
            <a:r>
              <a:rPr lang="vi-VN" sz="4000" dirty="0">
                <a:latin typeface="Times Neue Roman" panose="020B0604020202020204" charset="0"/>
              </a:rPr>
              <a:t> đầy đủ về giao diện người dùng và trải nghiệm người dùng.</a:t>
            </a:r>
          </a:p>
          <a:p>
            <a:r>
              <a:rPr lang="vi-VN" sz="4000" dirty="0">
                <a:latin typeface="Times Neue Roman" panose="020B0604020202020204" charset="0"/>
              </a:rPr>
              <a:t>-</a:t>
            </a:r>
            <a:r>
              <a:rPr lang="en-US" sz="4000" dirty="0">
                <a:latin typeface="Times Neue Roman" panose="020B0604020202020204" charset="0"/>
              </a:rPr>
              <a:t> </a:t>
            </a:r>
            <a:r>
              <a:rPr lang="vi-VN" sz="4000" dirty="0">
                <a:latin typeface="Times Neue Roman" panose="020B0604020202020204" charset="0"/>
              </a:rPr>
              <a:t>Bản kiểm thử bảo mật chưa đủ chi tiết và không thể nắm bắt được tất cả các loại tấn công</a:t>
            </a:r>
          </a:p>
          <a:p>
            <a:endParaRPr lang="en-US" sz="4000" dirty="0">
              <a:latin typeface="Times Neue Roman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5722626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10"/>
          <p:cNvGrpSpPr/>
          <p:nvPr/>
        </p:nvGrpSpPr>
        <p:grpSpPr>
          <a:xfrm>
            <a:off x="0" y="0"/>
            <a:ext cx="18288000" cy="10287000"/>
            <a:chOff x="0" y="0"/>
            <a:chExt cx="2901629" cy="3479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901629" cy="3479800"/>
            </a:xfrm>
            <a:custGeom>
              <a:avLst/>
              <a:gdLst/>
              <a:ahLst/>
              <a:cxnLst/>
              <a:rect l="l" t="t" r="r" b="b"/>
              <a:pathLst>
                <a:path w="2901629" h="3479800">
                  <a:moveTo>
                    <a:pt x="2777169" y="3479800"/>
                  </a:moveTo>
                  <a:lnTo>
                    <a:pt x="124460" y="3479800"/>
                  </a:lnTo>
                  <a:cubicBezTo>
                    <a:pt x="55880" y="3479800"/>
                    <a:pt x="0" y="3423920"/>
                    <a:pt x="0" y="33553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777169" y="0"/>
                  </a:lnTo>
                  <a:cubicBezTo>
                    <a:pt x="2845749" y="0"/>
                    <a:pt x="2901629" y="55880"/>
                    <a:pt x="2901629" y="124460"/>
                  </a:cubicBezTo>
                  <a:lnTo>
                    <a:pt x="2901629" y="3355340"/>
                  </a:lnTo>
                  <a:cubicBezTo>
                    <a:pt x="2901629" y="3423920"/>
                    <a:pt x="2845749" y="3479800"/>
                    <a:pt x="2777169" y="3479800"/>
                  </a:cubicBezTo>
                  <a:close/>
                </a:path>
              </a:pathLst>
            </a:custGeom>
            <a:solidFill>
              <a:srgbClr val="B8D6F6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535777" y="3136900"/>
            <a:ext cx="5600936" cy="1220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0107"/>
              </a:lnSpc>
            </a:pPr>
            <a:endParaRPr lang="en-US" sz="7775" dirty="0">
              <a:solidFill>
                <a:srgbClr val="0F3256"/>
              </a:solidFill>
              <a:latin typeface="Roboto Bold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FF21812-B07F-6D8F-E367-46BA6F1E8A40}"/>
              </a:ext>
            </a:extLst>
          </p:cNvPr>
          <p:cNvSpPr txBox="1"/>
          <p:nvPr/>
        </p:nvSpPr>
        <p:spPr>
          <a:xfrm>
            <a:off x="11277600" y="342900"/>
            <a:ext cx="609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>
                <a:solidFill>
                  <a:schemeClr val="tx2"/>
                </a:solidFill>
                <a:latin typeface="Times Neue Roman" panose="020B0604020202020204" charset="0"/>
              </a:rPr>
              <a:t>Nội</a:t>
            </a:r>
            <a:r>
              <a:rPr lang="en-US" sz="3600" b="1" dirty="0">
                <a:solidFill>
                  <a:schemeClr val="tx2"/>
                </a:solidFill>
                <a:latin typeface="Times Neue Roman" panose="020B0604020202020204" charset="0"/>
              </a:rPr>
              <a:t> </a:t>
            </a:r>
            <a:r>
              <a:rPr lang="en-US" sz="3600" b="1" dirty="0" err="1">
                <a:solidFill>
                  <a:schemeClr val="tx2"/>
                </a:solidFill>
                <a:latin typeface="Times Neue Roman" panose="020B0604020202020204" charset="0"/>
              </a:rPr>
              <a:t>dụng</a:t>
            </a:r>
            <a:r>
              <a:rPr lang="en-US" sz="3600" b="1" dirty="0">
                <a:solidFill>
                  <a:schemeClr val="tx2"/>
                </a:solidFill>
                <a:latin typeface="Times Neue Roman" panose="020B0604020202020204" charset="0"/>
              </a:rPr>
              <a:t> 1: </a:t>
            </a:r>
            <a:r>
              <a:rPr lang="en-US" sz="3600" b="1" dirty="0" err="1">
                <a:solidFill>
                  <a:schemeClr val="tx2"/>
                </a:solidFill>
                <a:latin typeface="Times Neue Roman" panose="020B0604020202020204" charset="0"/>
              </a:rPr>
              <a:t>Kế</a:t>
            </a:r>
            <a:r>
              <a:rPr lang="en-US" sz="3600" b="1" dirty="0">
                <a:solidFill>
                  <a:schemeClr val="tx2"/>
                </a:solidFill>
                <a:latin typeface="Times Neue Roman" panose="020B0604020202020204" charset="0"/>
              </a:rPr>
              <a:t> </a:t>
            </a:r>
            <a:r>
              <a:rPr lang="en-US" sz="3600" b="1" dirty="0" err="1">
                <a:solidFill>
                  <a:schemeClr val="tx2"/>
                </a:solidFill>
                <a:latin typeface="Times Neue Roman" panose="020B0604020202020204" charset="0"/>
              </a:rPr>
              <a:t>hoạch</a:t>
            </a:r>
            <a:r>
              <a:rPr lang="en-US" sz="3600" b="1" dirty="0">
                <a:solidFill>
                  <a:schemeClr val="tx2"/>
                </a:solidFill>
                <a:latin typeface="Times Neue Roman" panose="020B0604020202020204" charset="0"/>
              </a:rPr>
              <a:t> </a:t>
            </a:r>
            <a:r>
              <a:rPr lang="en-US" sz="3600" b="1" dirty="0" err="1">
                <a:solidFill>
                  <a:schemeClr val="tx2"/>
                </a:solidFill>
                <a:latin typeface="Times Neue Roman" panose="020B0604020202020204" charset="0"/>
              </a:rPr>
              <a:t>thực</a:t>
            </a:r>
            <a:r>
              <a:rPr lang="en-US" sz="3600" b="1" dirty="0">
                <a:solidFill>
                  <a:schemeClr val="tx2"/>
                </a:solidFill>
                <a:latin typeface="Times Neue Roman" panose="020B0604020202020204" charset="0"/>
              </a:rPr>
              <a:t> </a:t>
            </a:r>
            <a:r>
              <a:rPr lang="en-US" sz="3600" b="1" dirty="0" err="1">
                <a:solidFill>
                  <a:schemeClr val="tx2"/>
                </a:solidFill>
                <a:latin typeface="Times Neue Roman" panose="020B0604020202020204" charset="0"/>
              </a:rPr>
              <a:t>hiện</a:t>
            </a:r>
            <a:endParaRPr lang="en-US" sz="3600" b="1" dirty="0">
              <a:solidFill>
                <a:schemeClr val="tx2"/>
              </a:solidFill>
              <a:latin typeface="Times Neue Roman" panose="020B0604020202020204" charset="0"/>
            </a:endParaRPr>
          </a:p>
        </p:txBody>
      </p:sp>
      <p:grpSp>
        <p:nvGrpSpPr>
          <p:cNvPr id="2" name="Group 8">
            <a:extLst>
              <a:ext uri="{FF2B5EF4-FFF2-40B4-BE49-F238E27FC236}">
                <a16:creationId xmlns:a16="http://schemas.microsoft.com/office/drawing/2014/main" id="{5A2EF871-CF84-F6E4-1419-4461F371A04D}"/>
              </a:ext>
            </a:extLst>
          </p:cNvPr>
          <p:cNvGrpSpPr/>
          <p:nvPr/>
        </p:nvGrpSpPr>
        <p:grpSpPr>
          <a:xfrm>
            <a:off x="17259300" y="9249044"/>
            <a:ext cx="817361" cy="816339"/>
            <a:chOff x="0" y="0"/>
            <a:chExt cx="1089815" cy="1088453"/>
          </a:xfrm>
        </p:grpSpPr>
        <p:pic>
          <p:nvPicPr>
            <p:cNvPr id="3" name="Picture 9">
              <a:extLst>
                <a:ext uri="{FF2B5EF4-FFF2-40B4-BE49-F238E27FC236}">
                  <a16:creationId xmlns:a16="http://schemas.microsoft.com/office/drawing/2014/main" id="{724E81AD-3081-2121-D745-C32EA5E27A3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1089815" cy="1088453"/>
            </a:xfrm>
            <a:prstGeom prst="rect">
              <a:avLst/>
            </a:prstGeom>
          </p:spPr>
        </p:pic>
        <p:sp>
          <p:nvSpPr>
            <p:cNvPr id="4" name="TextBox 10">
              <a:extLst>
                <a:ext uri="{FF2B5EF4-FFF2-40B4-BE49-F238E27FC236}">
                  <a16:creationId xmlns:a16="http://schemas.microsoft.com/office/drawing/2014/main" id="{26442764-4F54-4362-BF67-7A188C4F7B87}"/>
                </a:ext>
              </a:extLst>
            </p:cNvPr>
            <p:cNvSpPr txBox="1"/>
            <p:nvPr/>
          </p:nvSpPr>
          <p:spPr>
            <a:xfrm>
              <a:off x="179935" y="307654"/>
              <a:ext cx="729946" cy="4360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730"/>
                </a:lnSpc>
              </a:pPr>
              <a:r>
                <a:rPr lang="en-US" sz="2100" spc="-63" dirty="0">
                  <a:solidFill>
                    <a:srgbClr val="0F3256"/>
                  </a:solidFill>
                  <a:latin typeface="Roboto"/>
                </a:rPr>
                <a:t>03</a:t>
              </a:r>
            </a:p>
          </p:txBody>
        </p:sp>
      </p:grp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27CF3D24-B7FA-2A9E-F7C2-598E9BF439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6228431"/>
              </p:ext>
            </p:extLst>
          </p:nvPr>
        </p:nvGraphicFramePr>
        <p:xfrm>
          <a:off x="1225088" y="2083917"/>
          <a:ext cx="15837824" cy="7188202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286001">
                  <a:extLst>
                    <a:ext uri="{9D8B030D-6E8A-4147-A177-3AD203B41FA5}">
                      <a16:colId xmlns:a16="http://schemas.microsoft.com/office/drawing/2014/main" val="177183085"/>
                    </a:ext>
                  </a:extLst>
                </a:gridCol>
                <a:gridCol w="13551823">
                  <a:extLst>
                    <a:ext uri="{9D8B030D-6E8A-4147-A177-3AD203B41FA5}">
                      <a16:colId xmlns:a16="http://schemas.microsoft.com/office/drawing/2014/main" val="4284061912"/>
                    </a:ext>
                  </a:extLst>
                </a:gridCol>
              </a:tblGrid>
              <a:tr h="1026886">
                <a:tc>
                  <a:txBody>
                    <a:bodyPr/>
                    <a:lstStyle/>
                    <a:p>
                      <a:pPr algn="ctr"/>
                      <a:r>
                        <a:rPr lang="en-US" sz="3000" dirty="0" err="1">
                          <a:solidFill>
                            <a:schemeClr val="tx1"/>
                          </a:solidFill>
                        </a:rPr>
                        <a:t>Thời</a:t>
                      </a:r>
                      <a:r>
                        <a:rPr lang="en-US" sz="30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3000" dirty="0" err="1">
                          <a:solidFill>
                            <a:schemeClr val="tx1"/>
                          </a:solidFill>
                        </a:rPr>
                        <a:t>gian</a:t>
                      </a:r>
                      <a:endParaRPr lang="en-US" sz="3000" dirty="0">
                        <a:solidFill>
                          <a:schemeClr val="tx1"/>
                        </a:solidFill>
                        <a:latin typeface="Times Neue Roman" panose="020B0604020202020204" charset="0"/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 err="1">
                          <a:solidFill>
                            <a:schemeClr val="tx1"/>
                          </a:solidFill>
                        </a:rPr>
                        <a:t>Công</a:t>
                      </a:r>
                      <a:r>
                        <a:rPr lang="en-US" sz="30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3000" dirty="0" err="1">
                          <a:solidFill>
                            <a:schemeClr val="tx1"/>
                          </a:solidFill>
                        </a:rPr>
                        <a:t>việc</a:t>
                      </a:r>
                      <a:endParaRPr lang="en-US" sz="3000" dirty="0">
                        <a:solidFill>
                          <a:schemeClr val="tx1"/>
                        </a:solidFill>
                        <a:latin typeface="Times Neue Roman" panose="020B0604020202020204" charset="0"/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8992675"/>
                  </a:ext>
                </a:extLst>
              </a:tr>
              <a:tr h="1026886">
                <a:tc>
                  <a:txBody>
                    <a:bodyPr/>
                    <a:lstStyle/>
                    <a:p>
                      <a:pPr algn="ctr"/>
                      <a:r>
                        <a:rPr lang="en-US" sz="3000" dirty="0" err="1">
                          <a:latin typeface="Times Neue Roman" panose="020B0604020202020204" charset="0"/>
                        </a:rPr>
                        <a:t>Tuần</a:t>
                      </a:r>
                      <a:r>
                        <a:rPr lang="en-US" sz="3000" dirty="0">
                          <a:latin typeface="Times Neue Roman" panose="020B0604020202020204" charset="0"/>
                        </a:rPr>
                        <a:t> 1</a:t>
                      </a:r>
                    </a:p>
                  </a:txBody>
                  <a:tcPr>
                    <a:solidFill>
                      <a:srgbClr val="C3F7F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000" dirty="0" err="1">
                          <a:latin typeface="Times Neue Roman" panose="020B0604020202020204" charset="0"/>
                        </a:rPr>
                        <a:t>Khảo</a:t>
                      </a:r>
                      <a:r>
                        <a:rPr lang="en-US" sz="3000" dirty="0">
                          <a:latin typeface="Times Neue Roman" panose="020B0604020202020204" charset="0"/>
                        </a:rPr>
                        <a:t> </a:t>
                      </a:r>
                      <a:r>
                        <a:rPr lang="en-US" sz="3000" dirty="0" err="1">
                          <a:latin typeface="Times Neue Roman" panose="020B0604020202020204" charset="0"/>
                        </a:rPr>
                        <a:t>sát</a:t>
                      </a:r>
                      <a:r>
                        <a:rPr lang="en-US" sz="3000" dirty="0">
                          <a:latin typeface="Times Neue Roman" panose="020B0604020202020204" charset="0"/>
                        </a:rPr>
                        <a:t> </a:t>
                      </a:r>
                      <a:r>
                        <a:rPr lang="en-US" sz="3000" dirty="0" err="1">
                          <a:latin typeface="Times Neue Roman" panose="020B0604020202020204" charset="0"/>
                        </a:rPr>
                        <a:t>lên</a:t>
                      </a:r>
                      <a:r>
                        <a:rPr lang="en-US" sz="3000" dirty="0">
                          <a:latin typeface="Times Neue Roman" panose="020B0604020202020204" charset="0"/>
                        </a:rPr>
                        <a:t> </a:t>
                      </a:r>
                      <a:r>
                        <a:rPr lang="en-US" sz="3000" dirty="0" err="1">
                          <a:latin typeface="Times Neue Roman" panose="020B0604020202020204" charset="0"/>
                        </a:rPr>
                        <a:t>kế</a:t>
                      </a:r>
                      <a:r>
                        <a:rPr lang="en-US" sz="3000" dirty="0">
                          <a:latin typeface="Times Neue Roman" panose="020B0604020202020204" charset="0"/>
                        </a:rPr>
                        <a:t> </a:t>
                      </a:r>
                      <a:r>
                        <a:rPr lang="en-US" sz="3000" dirty="0" err="1">
                          <a:latin typeface="Times Neue Roman" panose="020B0604020202020204" charset="0"/>
                        </a:rPr>
                        <a:t>hoạch</a:t>
                      </a:r>
                      <a:r>
                        <a:rPr lang="en-US" sz="3000" dirty="0">
                          <a:latin typeface="Times Neue Roman" panose="020B0604020202020204" charset="0"/>
                        </a:rPr>
                        <a:t>.</a:t>
                      </a:r>
                    </a:p>
                  </a:txBody>
                  <a:tcPr>
                    <a:solidFill>
                      <a:srgbClr val="C3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7612336"/>
                  </a:ext>
                </a:extLst>
              </a:tr>
              <a:tr h="1026886">
                <a:tc>
                  <a:txBody>
                    <a:bodyPr/>
                    <a:lstStyle/>
                    <a:p>
                      <a:pPr algn="ctr"/>
                      <a:r>
                        <a:rPr lang="en-US" sz="3000" dirty="0" err="1">
                          <a:latin typeface="Times Neue Roman" panose="020B0604020202020204" charset="0"/>
                        </a:rPr>
                        <a:t>Tuần</a:t>
                      </a:r>
                      <a:r>
                        <a:rPr lang="en-US" sz="3000" dirty="0">
                          <a:latin typeface="Times Neue Roman" panose="020B0604020202020204" charset="0"/>
                        </a:rPr>
                        <a:t> 2-3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dirty="0" err="1">
                          <a:latin typeface="Times Neue Roman" panose="020B0604020202020204" charset="0"/>
                        </a:rPr>
                        <a:t>Phân</a:t>
                      </a:r>
                      <a:r>
                        <a:rPr lang="en-US" sz="3000" dirty="0">
                          <a:latin typeface="Times Neue Roman" panose="020B0604020202020204" charset="0"/>
                        </a:rPr>
                        <a:t> </a:t>
                      </a:r>
                      <a:r>
                        <a:rPr lang="en-US" sz="3000" dirty="0" err="1">
                          <a:latin typeface="Times Neue Roman" panose="020B0604020202020204" charset="0"/>
                        </a:rPr>
                        <a:t>tích</a:t>
                      </a:r>
                      <a:r>
                        <a:rPr lang="en-US" sz="3000" dirty="0">
                          <a:latin typeface="Times Neue Roman" panose="020B0604020202020204" charset="0"/>
                        </a:rPr>
                        <a:t>, </a:t>
                      </a:r>
                      <a:r>
                        <a:rPr lang="en-US" sz="3000" dirty="0" err="1">
                          <a:latin typeface="Times Neue Roman" panose="020B0604020202020204" charset="0"/>
                        </a:rPr>
                        <a:t>thiết</a:t>
                      </a:r>
                      <a:r>
                        <a:rPr lang="en-US" sz="3000" dirty="0">
                          <a:latin typeface="Times Neue Roman" panose="020B0604020202020204" charset="0"/>
                        </a:rPr>
                        <a:t> </a:t>
                      </a:r>
                      <a:r>
                        <a:rPr lang="en-US" sz="3000" dirty="0" err="1">
                          <a:latin typeface="Times Neue Roman" panose="020B0604020202020204" charset="0"/>
                        </a:rPr>
                        <a:t>kế</a:t>
                      </a:r>
                      <a:r>
                        <a:rPr lang="en-US" sz="3000" dirty="0">
                          <a:latin typeface="Times Neue Roman" panose="020B0604020202020204" charset="0"/>
                        </a:rPr>
                        <a:t> </a:t>
                      </a:r>
                      <a:r>
                        <a:rPr lang="en-US" sz="3000" dirty="0" err="1">
                          <a:latin typeface="Times Neue Roman" panose="020B0604020202020204" charset="0"/>
                        </a:rPr>
                        <a:t>sơ</a:t>
                      </a:r>
                      <a:r>
                        <a:rPr lang="en-US" sz="3000" dirty="0">
                          <a:latin typeface="Times Neue Roman" panose="020B0604020202020204" charset="0"/>
                        </a:rPr>
                        <a:t> </a:t>
                      </a:r>
                      <a:r>
                        <a:rPr lang="en-US" sz="3000" dirty="0" err="1">
                          <a:latin typeface="Times Neue Roman" panose="020B0604020202020204" charset="0"/>
                        </a:rPr>
                        <a:t>đồ</a:t>
                      </a:r>
                      <a:r>
                        <a:rPr lang="en-US" sz="3000" dirty="0">
                          <a:latin typeface="Times Neue Roman" panose="020B0604020202020204" charset="0"/>
                        </a:rPr>
                        <a:t> </a:t>
                      </a:r>
                      <a:r>
                        <a:rPr lang="en-US" sz="3000" dirty="0" err="1">
                          <a:latin typeface="Times Neue Roman" panose="020B0604020202020204" charset="0"/>
                        </a:rPr>
                        <a:t>usecase</a:t>
                      </a:r>
                      <a:r>
                        <a:rPr lang="en-US" sz="3000" dirty="0">
                          <a:latin typeface="Times Neue Roman" panose="020B0604020202020204" charset="0"/>
                        </a:rPr>
                        <a:t>, </a:t>
                      </a:r>
                      <a:r>
                        <a:rPr lang="en-US" sz="3000" dirty="0" err="1">
                          <a:latin typeface="Times Neue Roman" panose="020B0604020202020204" charset="0"/>
                        </a:rPr>
                        <a:t>sơ</a:t>
                      </a:r>
                      <a:r>
                        <a:rPr lang="en-US" sz="3000" dirty="0">
                          <a:latin typeface="Times Neue Roman" panose="020B0604020202020204" charset="0"/>
                        </a:rPr>
                        <a:t> </a:t>
                      </a:r>
                      <a:r>
                        <a:rPr lang="en-US" sz="3000" dirty="0" err="1">
                          <a:latin typeface="Times Neue Roman" panose="020B0604020202020204" charset="0"/>
                        </a:rPr>
                        <a:t>đồ</a:t>
                      </a:r>
                      <a:r>
                        <a:rPr lang="en-US" sz="3000" dirty="0">
                          <a:latin typeface="Times Neue Roman" panose="020B0604020202020204" charset="0"/>
                        </a:rPr>
                        <a:t> </a:t>
                      </a:r>
                      <a:r>
                        <a:rPr lang="en-US" sz="3000" dirty="0" err="1">
                          <a:latin typeface="Times Neue Roman" panose="020B0604020202020204" charset="0"/>
                        </a:rPr>
                        <a:t>lớp</a:t>
                      </a:r>
                      <a:r>
                        <a:rPr lang="en-US" sz="3000" dirty="0">
                          <a:latin typeface="Times Neue Roman" panose="020B0604020202020204" charset="0"/>
                        </a:rPr>
                        <a:t>, sequence, activity… </a:t>
                      </a:r>
                      <a:r>
                        <a:rPr lang="en-US" sz="3000" dirty="0" err="1">
                          <a:latin typeface="Times Neue Roman" panose="020B0604020202020204" charset="0"/>
                        </a:rPr>
                        <a:t>Chỉnh</a:t>
                      </a:r>
                      <a:r>
                        <a:rPr lang="en-US" sz="3000" dirty="0">
                          <a:latin typeface="Times Neue Roman" panose="020B0604020202020204" charset="0"/>
                        </a:rPr>
                        <a:t> </a:t>
                      </a:r>
                      <a:r>
                        <a:rPr lang="en-US" sz="3000" dirty="0" err="1">
                          <a:latin typeface="Times Neue Roman" panose="020B0604020202020204" charset="0"/>
                        </a:rPr>
                        <a:t>sửa</a:t>
                      </a:r>
                      <a:r>
                        <a:rPr lang="en-US" sz="3000" dirty="0">
                          <a:latin typeface="Times Neue Roman" panose="020B0604020202020204" charset="0"/>
                        </a:rPr>
                        <a:t> </a:t>
                      </a:r>
                      <a:r>
                        <a:rPr lang="en-US" sz="3000" dirty="0" err="1">
                          <a:latin typeface="Times Neue Roman" panose="020B0604020202020204" charset="0"/>
                        </a:rPr>
                        <a:t>và</a:t>
                      </a:r>
                      <a:r>
                        <a:rPr lang="en-US" sz="3000" dirty="0">
                          <a:latin typeface="Times Neue Roman" panose="020B0604020202020204" charset="0"/>
                        </a:rPr>
                        <a:t> </a:t>
                      </a:r>
                      <a:r>
                        <a:rPr lang="en-US" sz="3000" dirty="0" err="1">
                          <a:latin typeface="Times Neue Roman" panose="020B0604020202020204" charset="0"/>
                        </a:rPr>
                        <a:t>hoàn</a:t>
                      </a:r>
                      <a:r>
                        <a:rPr lang="en-US" sz="3000" dirty="0">
                          <a:latin typeface="Times Neue Roman" panose="020B0604020202020204" charset="0"/>
                        </a:rPr>
                        <a:t> </a:t>
                      </a:r>
                      <a:r>
                        <a:rPr lang="en-US" sz="3000" dirty="0" err="1">
                          <a:latin typeface="Times Neue Roman" panose="020B0604020202020204" charset="0"/>
                        </a:rPr>
                        <a:t>thiện</a:t>
                      </a:r>
                      <a:r>
                        <a:rPr lang="en-US" sz="3000" dirty="0">
                          <a:latin typeface="Times Neue Roman" panose="020B0604020202020204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8497894"/>
                  </a:ext>
                </a:extLst>
              </a:tr>
              <a:tr h="1026886">
                <a:tc>
                  <a:txBody>
                    <a:bodyPr/>
                    <a:lstStyle/>
                    <a:p>
                      <a:pPr algn="ctr"/>
                      <a:r>
                        <a:rPr lang="en-US" sz="3000" dirty="0" err="1">
                          <a:latin typeface="Times Neue Roman" panose="020B0604020202020204" charset="0"/>
                        </a:rPr>
                        <a:t>Tuần</a:t>
                      </a:r>
                      <a:r>
                        <a:rPr lang="en-US" sz="3000" dirty="0">
                          <a:latin typeface="Times Neue Roman" panose="020B0604020202020204" charset="0"/>
                        </a:rPr>
                        <a:t> 4-5</a:t>
                      </a:r>
                    </a:p>
                  </a:txBody>
                  <a:tcPr>
                    <a:solidFill>
                      <a:srgbClr val="C3F7F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000" dirty="0" err="1">
                          <a:latin typeface="Times Neue Roman" panose="020B0604020202020204" charset="0"/>
                        </a:rPr>
                        <a:t>Thiết</a:t>
                      </a:r>
                      <a:r>
                        <a:rPr lang="en-US" sz="3000" dirty="0">
                          <a:latin typeface="Times Neue Roman" panose="020B0604020202020204" charset="0"/>
                        </a:rPr>
                        <a:t> </a:t>
                      </a:r>
                      <a:r>
                        <a:rPr lang="en-US" sz="3000" dirty="0" err="1">
                          <a:latin typeface="Times Neue Roman" panose="020B0604020202020204" charset="0"/>
                        </a:rPr>
                        <a:t>kế</a:t>
                      </a:r>
                      <a:r>
                        <a:rPr lang="en-US" sz="3000" dirty="0">
                          <a:latin typeface="Times Neue Roman" panose="020B0604020202020204" charset="0"/>
                        </a:rPr>
                        <a:t> </a:t>
                      </a:r>
                      <a:r>
                        <a:rPr lang="en-US" sz="3000" dirty="0" err="1">
                          <a:latin typeface="Times Neue Roman" panose="020B0604020202020204" charset="0"/>
                        </a:rPr>
                        <a:t>giao</a:t>
                      </a:r>
                      <a:r>
                        <a:rPr lang="en-US" sz="3000" dirty="0">
                          <a:latin typeface="Times Neue Roman" panose="020B0604020202020204" charset="0"/>
                        </a:rPr>
                        <a:t> </a:t>
                      </a:r>
                      <a:r>
                        <a:rPr lang="en-US" sz="3000" dirty="0" err="1">
                          <a:latin typeface="Times Neue Roman" panose="020B0604020202020204" charset="0"/>
                        </a:rPr>
                        <a:t>diện</a:t>
                      </a:r>
                      <a:r>
                        <a:rPr lang="en-US" sz="3000" dirty="0">
                          <a:latin typeface="Times Neue Roman" panose="020B0604020202020204" charset="0"/>
                        </a:rPr>
                        <a:t> </a:t>
                      </a:r>
                      <a:r>
                        <a:rPr lang="en-US" sz="3000" dirty="0" err="1">
                          <a:latin typeface="Times Neue Roman" panose="020B0604020202020204" charset="0"/>
                        </a:rPr>
                        <a:t>ứng</a:t>
                      </a:r>
                      <a:r>
                        <a:rPr lang="en-US" sz="3000" dirty="0">
                          <a:latin typeface="Times Neue Roman" panose="020B0604020202020204" charset="0"/>
                        </a:rPr>
                        <a:t> </a:t>
                      </a:r>
                      <a:r>
                        <a:rPr lang="en-US" sz="3000" dirty="0" err="1">
                          <a:latin typeface="Times Neue Roman" panose="020B0604020202020204" charset="0"/>
                        </a:rPr>
                        <a:t>dụng</a:t>
                      </a:r>
                      <a:r>
                        <a:rPr lang="en-US" sz="3000" dirty="0">
                          <a:latin typeface="Times Neue Roman" panose="020B0604020202020204" charset="0"/>
                        </a:rPr>
                        <a:t>, </a:t>
                      </a:r>
                      <a:r>
                        <a:rPr lang="en-US" sz="3000" dirty="0" err="1">
                          <a:latin typeface="Times Neue Roman" panose="020B0604020202020204" charset="0"/>
                        </a:rPr>
                        <a:t>sơ</a:t>
                      </a:r>
                      <a:r>
                        <a:rPr lang="en-US" sz="3000" dirty="0">
                          <a:latin typeface="Times Neue Roman" panose="020B0604020202020204" charset="0"/>
                        </a:rPr>
                        <a:t> </a:t>
                      </a:r>
                      <a:r>
                        <a:rPr lang="en-US" sz="3000" dirty="0" err="1">
                          <a:latin typeface="Times Neue Roman" panose="020B0604020202020204" charset="0"/>
                        </a:rPr>
                        <a:t>đồ</a:t>
                      </a:r>
                      <a:r>
                        <a:rPr lang="en-US" sz="3000" dirty="0">
                          <a:latin typeface="Times Neue Roman" panose="020B0604020202020204" charset="0"/>
                        </a:rPr>
                        <a:t> </a:t>
                      </a:r>
                      <a:r>
                        <a:rPr lang="en-US" sz="3000" dirty="0" err="1">
                          <a:latin typeface="Times Neue Roman" panose="020B0604020202020204" charset="0"/>
                        </a:rPr>
                        <a:t>luồng</a:t>
                      </a:r>
                      <a:r>
                        <a:rPr lang="en-US" sz="3000" dirty="0">
                          <a:latin typeface="Times Neue Roman" panose="020B0604020202020204" charset="0"/>
                        </a:rPr>
                        <a:t> </a:t>
                      </a:r>
                      <a:r>
                        <a:rPr lang="en-US" sz="3000" dirty="0" err="1">
                          <a:latin typeface="Times Neue Roman" panose="020B0604020202020204" charset="0"/>
                        </a:rPr>
                        <a:t>màn</a:t>
                      </a:r>
                      <a:r>
                        <a:rPr lang="en-US" sz="3000" dirty="0">
                          <a:latin typeface="Times Neue Roman" panose="020B0604020202020204" charset="0"/>
                        </a:rPr>
                        <a:t> </a:t>
                      </a:r>
                      <a:r>
                        <a:rPr lang="en-US" sz="3000" dirty="0" err="1">
                          <a:latin typeface="Times Neue Roman" panose="020B0604020202020204" charset="0"/>
                        </a:rPr>
                        <a:t>hình</a:t>
                      </a:r>
                      <a:r>
                        <a:rPr lang="en-US" sz="3000" dirty="0">
                          <a:latin typeface="Times Neue Roman" panose="020B0604020202020204" charset="0"/>
                        </a:rPr>
                        <a:t>, </a:t>
                      </a:r>
                      <a:r>
                        <a:rPr lang="en-US" sz="3000" dirty="0" err="1">
                          <a:latin typeface="Times Neue Roman" panose="020B0604020202020204" charset="0"/>
                        </a:rPr>
                        <a:t>sơ</a:t>
                      </a:r>
                      <a:r>
                        <a:rPr lang="en-US" sz="3000" dirty="0">
                          <a:latin typeface="Times Neue Roman" panose="020B0604020202020204" charset="0"/>
                        </a:rPr>
                        <a:t> </a:t>
                      </a:r>
                      <a:r>
                        <a:rPr lang="en-US" sz="3000" dirty="0" err="1">
                          <a:latin typeface="Times Neue Roman" panose="020B0604020202020204" charset="0"/>
                        </a:rPr>
                        <a:t>đồ</a:t>
                      </a:r>
                      <a:r>
                        <a:rPr lang="en-US" sz="3000" dirty="0">
                          <a:latin typeface="Times Neue Roman" panose="020B0604020202020204" charset="0"/>
                        </a:rPr>
                        <a:t> </a:t>
                      </a:r>
                      <a:r>
                        <a:rPr lang="en-US" sz="3000" dirty="0" err="1">
                          <a:latin typeface="Times Neue Roman" panose="020B0604020202020204" charset="0"/>
                        </a:rPr>
                        <a:t>cơ</a:t>
                      </a:r>
                      <a:r>
                        <a:rPr lang="en-US" sz="3000" dirty="0">
                          <a:latin typeface="Times Neue Roman" panose="020B0604020202020204" charset="0"/>
                        </a:rPr>
                        <a:t> </a:t>
                      </a:r>
                      <a:r>
                        <a:rPr lang="en-US" sz="3000" dirty="0" err="1">
                          <a:latin typeface="Times Neue Roman" panose="020B0604020202020204" charset="0"/>
                        </a:rPr>
                        <a:t>sở</a:t>
                      </a:r>
                      <a:r>
                        <a:rPr lang="en-US" sz="3000" dirty="0">
                          <a:latin typeface="Times Neue Roman" panose="020B0604020202020204" charset="0"/>
                        </a:rPr>
                        <a:t> </a:t>
                      </a:r>
                      <a:r>
                        <a:rPr lang="en-US" sz="3000" dirty="0" err="1">
                          <a:latin typeface="Times Neue Roman" panose="020B0604020202020204" charset="0"/>
                        </a:rPr>
                        <a:t>dữ</a:t>
                      </a:r>
                      <a:r>
                        <a:rPr lang="en-US" sz="3000" dirty="0">
                          <a:latin typeface="Times Neue Roman" panose="020B0604020202020204" charset="0"/>
                        </a:rPr>
                        <a:t> </a:t>
                      </a:r>
                      <a:r>
                        <a:rPr lang="en-US" sz="3000" dirty="0" err="1">
                          <a:latin typeface="Times Neue Roman" panose="020B0604020202020204" charset="0"/>
                        </a:rPr>
                        <a:t>liệu</a:t>
                      </a:r>
                      <a:r>
                        <a:rPr lang="en-US" sz="3000" dirty="0">
                          <a:latin typeface="Times Neue Roman" panose="020B0604020202020204" charset="0"/>
                        </a:rPr>
                        <a:t> .</a:t>
                      </a:r>
                    </a:p>
                  </a:txBody>
                  <a:tcPr>
                    <a:solidFill>
                      <a:srgbClr val="C3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3138477"/>
                  </a:ext>
                </a:extLst>
              </a:tr>
              <a:tr h="1026886">
                <a:tc>
                  <a:txBody>
                    <a:bodyPr/>
                    <a:lstStyle/>
                    <a:p>
                      <a:pPr algn="ctr"/>
                      <a:r>
                        <a:rPr lang="en-US" sz="3000" dirty="0" err="1">
                          <a:latin typeface="Times Neue Roman" panose="020B0604020202020204" charset="0"/>
                        </a:rPr>
                        <a:t>Tuần</a:t>
                      </a:r>
                      <a:r>
                        <a:rPr lang="en-US" sz="3000" dirty="0">
                          <a:latin typeface="Times Neue Roman" panose="020B0604020202020204" charset="0"/>
                        </a:rPr>
                        <a:t> 6-9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dirty="0" err="1">
                          <a:latin typeface="Times Neue Roman" panose="020B0604020202020204" charset="0"/>
                        </a:rPr>
                        <a:t>Hiện</a:t>
                      </a:r>
                      <a:r>
                        <a:rPr lang="en-US" sz="3000" dirty="0">
                          <a:latin typeface="Times Neue Roman" panose="020B0604020202020204" charset="0"/>
                        </a:rPr>
                        <a:t> </a:t>
                      </a:r>
                      <a:r>
                        <a:rPr lang="en-US" sz="3000" dirty="0" err="1">
                          <a:latin typeface="Times Neue Roman" panose="020B0604020202020204" charset="0"/>
                        </a:rPr>
                        <a:t>thực</a:t>
                      </a:r>
                      <a:r>
                        <a:rPr lang="en-US" sz="3000" dirty="0">
                          <a:latin typeface="Times Neue Roman" panose="020B0604020202020204" charset="0"/>
                        </a:rPr>
                        <a:t> </a:t>
                      </a:r>
                      <a:r>
                        <a:rPr lang="en-US" sz="3000" dirty="0" err="1">
                          <a:latin typeface="Times Neue Roman" panose="020B0604020202020204" charset="0"/>
                        </a:rPr>
                        <a:t>các</a:t>
                      </a:r>
                      <a:r>
                        <a:rPr lang="en-US" sz="3000" dirty="0">
                          <a:latin typeface="Times Neue Roman" panose="020B0604020202020204" charset="0"/>
                        </a:rPr>
                        <a:t> </a:t>
                      </a:r>
                      <a:r>
                        <a:rPr lang="en-US" sz="3000" dirty="0" err="1">
                          <a:latin typeface="Times Neue Roman" panose="020B0604020202020204" charset="0"/>
                        </a:rPr>
                        <a:t>chức</a:t>
                      </a:r>
                      <a:r>
                        <a:rPr lang="en-US" sz="3000" dirty="0">
                          <a:latin typeface="Times Neue Roman" panose="020B0604020202020204" charset="0"/>
                        </a:rPr>
                        <a:t> </a:t>
                      </a:r>
                      <a:r>
                        <a:rPr lang="en-US" sz="3000" dirty="0" err="1">
                          <a:latin typeface="Times Neue Roman" panose="020B0604020202020204" charset="0"/>
                        </a:rPr>
                        <a:t>năng</a:t>
                      </a:r>
                      <a:r>
                        <a:rPr lang="en-US" sz="3000" dirty="0">
                          <a:latin typeface="Times Neue Roman" panose="020B0604020202020204" charset="0"/>
                        </a:rPr>
                        <a:t> </a:t>
                      </a:r>
                      <a:r>
                        <a:rPr lang="en-US" sz="3000" dirty="0" err="1">
                          <a:latin typeface="Times Neue Roman" panose="020B0604020202020204" charset="0"/>
                        </a:rPr>
                        <a:t>cho</a:t>
                      </a:r>
                      <a:r>
                        <a:rPr lang="en-US" sz="3000" dirty="0">
                          <a:latin typeface="Times Neue Roman" panose="020B0604020202020204" charset="0"/>
                        </a:rPr>
                        <a:t> </a:t>
                      </a:r>
                      <a:r>
                        <a:rPr lang="en-US" sz="3000" dirty="0" err="1">
                          <a:latin typeface="Times Neue Roman" panose="020B0604020202020204" charset="0"/>
                        </a:rPr>
                        <a:t>ứng</a:t>
                      </a:r>
                      <a:r>
                        <a:rPr lang="en-US" sz="3000" dirty="0">
                          <a:latin typeface="Times Neue Roman" panose="020B0604020202020204" charset="0"/>
                        </a:rPr>
                        <a:t> </a:t>
                      </a:r>
                      <a:r>
                        <a:rPr lang="en-US" sz="3000" dirty="0" err="1">
                          <a:latin typeface="Times Neue Roman" panose="020B0604020202020204" charset="0"/>
                        </a:rPr>
                        <a:t>dụng</a:t>
                      </a:r>
                      <a:r>
                        <a:rPr lang="en-US" sz="3000" dirty="0">
                          <a:latin typeface="Times Neue Roman" panose="020B0604020202020204" charset="0"/>
                        </a:rPr>
                        <a:t>(coding), </a:t>
                      </a:r>
                      <a:r>
                        <a:rPr lang="en-US" sz="3000" dirty="0" err="1">
                          <a:latin typeface="Times Neue Roman" panose="020B0604020202020204" charset="0"/>
                        </a:rPr>
                        <a:t>hoàn</a:t>
                      </a:r>
                      <a:r>
                        <a:rPr lang="en-US" sz="3000" dirty="0">
                          <a:latin typeface="Times Neue Roman" panose="020B0604020202020204" charset="0"/>
                        </a:rPr>
                        <a:t> </a:t>
                      </a:r>
                      <a:r>
                        <a:rPr lang="en-US" sz="3000" dirty="0" err="1">
                          <a:latin typeface="Times Neue Roman" panose="020B0604020202020204" charset="0"/>
                        </a:rPr>
                        <a:t>thiện</a:t>
                      </a:r>
                      <a:r>
                        <a:rPr lang="en-US" sz="3000" dirty="0">
                          <a:latin typeface="Times Neue Roman" panose="020B0604020202020204" charset="0"/>
                        </a:rPr>
                        <a:t> </a:t>
                      </a:r>
                      <a:r>
                        <a:rPr lang="en-US" sz="3000" dirty="0" err="1">
                          <a:latin typeface="Times Neue Roman" panose="020B0604020202020204" charset="0"/>
                        </a:rPr>
                        <a:t>cơ</a:t>
                      </a:r>
                      <a:r>
                        <a:rPr lang="en-US" sz="3000" dirty="0">
                          <a:latin typeface="Times Neue Roman" panose="020B0604020202020204" charset="0"/>
                        </a:rPr>
                        <a:t> </a:t>
                      </a:r>
                      <a:r>
                        <a:rPr lang="en-US" sz="3000" dirty="0" err="1">
                          <a:latin typeface="Times Neue Roman" panose="020B0604020202020204" charset="0"/>
                        </a:rPr>
                        <a:t>sở</a:t>
                      </a:r>
                      <a:r>
                        <a:rPr lang="en-US" sz="3000" dirty="0">
                          <a:latin typeface="Times Neue Roman" panose="020B0604020202020204" charset="0"/>
                        </a:rPr>
                        <a:t> </a:t>
                      </a:r>
                      <a:r>
                        <a:rPr lang="en-US" sz="3000" dirty="0" err="1">
                          <a:latin typeface="Times Neue Roman" panose="020B0604020202020204" charset="0"/>
                        </a:rPr>
                        <a:t>dữ</a:t>
                      </a:r>
                      <a:r>
                        <a:rPr lang="en-US" sz="3000" dirty="0">
                          <a:latin typeface="Times Neue Roman" panose="020B0604020202020204" charset="0"/>
                        </a:rPr>
                        <a:t> </a:t>
                      </a:r>
                      <a:r>
                        <a:rPr lang="en-US" sz="3000" dirty="0" err="1">
                          <a:latin typeface="Times Neue Roman" panose="020B0604020202020204" charset="0"/>
                        </a:rPr>
                        <a:t>liệu</a:t>
                      </a:r>
                      <a:r>
                        <a:rPr lang="en-US" sz="3000" dirty="0">
                          <a:latin typeface="Times Neue Roman" panose="020B0604020202020204" charset="0"/>
                        </a:rPr>
                        <a:t>, </a:t>
                      </a:r>
                      <a:r>
                        <a:rPr lang="en-US" sz="3000" dirty="0" err="1">
                          <a:latin typeface="Times Neue Roman" panose="020B0604020202020204" charset="0"/>
                        </a:rPr>
                        <a:t>giao</a:t>
                      </a:r>
                      <a:r>
                        <a:rPr lang="en-US" sz="3000" dirty="0">
                          <a:latin typeface="Times Neue Roman" panose="020B0604020202020204" charset="0"/>
                        </a:rPr>
                        <a:t> </a:t>
                      </a:r>
                      <a:r>
                        <a:rPr lang="en-US" sz="3000" dirty="0" err="1">
                          <a:latin typeface="Times Neue Roman" panose="020B0604020202020204" charset="0"/>
                        </a:rPr>
                        <a:t>diện</a:t>
                      </a:r>
                      <a:r>
                        <a:rPr lang="en-US" sz="3000" dirty="0">
                          <a:latin typeface="Times Neue Roman" panose="020B0604020202020204" charset="0"/>
                        </a:rPr>
                        <a:t> </a:t>
                      </a:r>
                      <a:r>
                        <a:rPr lang="en-US" sz="3000" dirty="0" err="1">
                          <a:latin typeface="Times Neue Roman" panose="020B0604020202020204" charset="0"/>
                        </a:rPr>
                        <a:t>và</a:t>
                      </a:r>
                      <a:r>
                        <a:rPr lang="en-US" sz="3000" dirty="0">
                          <a:latin typeface="Times Neue Roman" panose="020B0604020202020204" charset="0"/>
                        </a:rPr>
                        <a:t> </a:t>
                      </a:r>
                      <a:r>
                        <a:rPr lang="en-US" sz="3000" dirty="0" err="1">
                          <a:latin typeface="Times Neue Roman" panose="020B0604020202020204" charset="0"/>
                        </a:rPr>
                        <a:t>ứng</a:t>
                      </a:r>
                      <a:r>
                        <a:rPr lang="en-US" sz="3000" dirty="0">
                          <a:latin typeface="Times Neue Roman" panose="020B0604020202020204" charset="0"/>
                        </a:rPr>
                        <a:t> </a:t>
                      </a:r>
                      <a:r>
                        <a:rPr lang="en-US" sz="3000" dirty="0" err="1">
                          <a:latin typeface="Times Neue Roman" panose="020B0604020202020204" charset="0"/>
                        </a:rPr>
                        <a:t>dụng</a:t>
                      </a:r>
                      <a:r>
                        <a:rPr lang="en-US" sz="3000" dirty="0">
                          <a:latin typeface="Times Neue Roman" panose="020B0604020202020204" charset="0"/>
                        </a:rPr>
                        <a:t> 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0230278"/>
                  </a:ext>
                </a:extLst>
              </a:tr>
              <a:tr h="1026886">
                <a:tc>
                  <a:txBody>
                    <a:bodyPr/>
                    <a:lstStyle/>
                    <a:p>
                      <a:pPr algn="ctr"/>
                      <a:r>
                        <a:rPr lang="en-US" sz="3000" dirty="0" err="1">
                          <a:latin typeface="Times Neue Roman" panose="020B0604020202020204" charset="0"/>
                        </a:rPr>
                        <a:t>Tuần</a:t>
                      </a:r>
                      <a:r>
                        <a:rPr lang="en-US" sz="3000" dirty="0">
                          <a:latin typeface="Times Neue Roman" panose="020B0604020202020204" charset="0"/>
                        </a:rPr>
                        <a:t> 10</a:t>
                      </a:r>
                    </a:p>
                  </a:txBody>
                  <a:tcPr>
                    <a:solidFill>
                      <a:srgbClr val="C3F7F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000" dirty="0" err="1">
                          <a:latin typeface="Times Neue Roman" panose="020B0604020202020204" charset="0"/>
                        </a:rPr>
                        <a:t>Kiểm</a:t>
                      </a:r>
                      <a:r>
                        <a:rPr lang="en-US" sz="3000" dirty="0">
                          <a:latin typeface="Times Neue Roman" panose="020B0604020202020204" charset="0"/>
                        </a:rPr>
                        <a:t> </a:t>
                      </a:r>
                      <a:r>
                        <a:rPr lang="en-US" sz="3000" dirty="0" err="1">
                          <a:latin typeface="Times Neue Roman" panose="020B0604020202020204" charset="0"/>
                        </a:rPr>
                        <a:t>thử</a:t>
                      </a:r>
                      <a:r>
                        <a:rPr lang="en-US" sz="3000" dirty="0">
                          <a:latin typeface="Times Neue Roman" panose="020B0604020202020204" charset="0"/>
                        </a:rPr>
                        <a:t> </a:t>
                      </a:r>
                      <a:r>
                        <a:rPr lang="en-US" sz="3000" dirty="0" err="1">
                          <a:latin typeface="Times Neue Roman" panose="020B0604020202020204" charset="0"/>
                        </a:rPr>
                        <a:t>chức</a:t>
                      </a:r>
                      <a:r>
                        <a:rPr lang="en-US" sz="3000" dirty="0">
                          <a:latin typeface="Times Neue Roman" panose="020B0604020202020204" charset="0"/>
                        </a:rPr>
                        <a:t> </a:t>
                      </a:r>
                      <a:r>
                        <a:rPr lang="en-US" sz="3000" dirty="0" err="1">
                          <a:latin typeface="Times Neue Roman" panose="020B0604020202020204" charset="0"/>
                        </a:rPr>
                        <a:t>năng</a:t>
                      </a:r>
                      <a:r>
                        <a:rPr lang="en-US" sz="3000" dirty="0">
                          <a:latin typeface="Times Neue Roman" panose="020B0604020202020204" charset="0"/>
                        </a:rPr>
                        <a:t> </a:t>
                      </a:r>
                      <a:r>
                        <a:rPr lang="en-US" sz="3000" dirty="0" err="1">
                          <a:latin typeface="Times Neue Roman" panose="020B0604020202020204" charset="0"/>
                        </a:rPr>
                        <a:t>cho</a:t>
                      </a:r>
                      <a:r>
                        <a:rPr lang="en-US" sz="3000" dirty="0">
                          <a:latin typeface="Times Neue Roman" panose="020B0604020202020204" charset="0"/>
                        </a:rPr>
                        <a:t> </a:t>
                      </a:r>
                      <a:r>
                        <a:rPr lang="en-US" sz="3000" dirty="0" err="1">
                          <a:latin typeface="Times Neue Roman" panose="020B0604020202020204" charset="0"/>
                        </a:rPr>
                        <a:t>ứng</a:t>
                      </a:r>
                      <a:r>
                        <a:rPr lang="en-US" sz="3000" dirty="0">
                          <a:latin typeface="Times Neue Roman" panose="020B0604020202020204" charset="0"/>
                        </a:rPr>
                        <a:t> </a:t>
                      </a:r>
                      <a:r>
                        <a:rPr lang="en-US" sz="3000" dirty="0" err="1">
                          <a:latin typeface="Times Neue Roman" panose="020B0604020202020204" charset="0"/>
                        </a:rPr>
                        <a:t>dụng</a:t>
                      </a:r>
                      <a:r>
                        <a:rPr lang="en-US" sz="3000" dirty="0">
                          <a:latin typeface="Times Neue Roman" panose="020B0604020202020204" charset="0"/>
                        </a:rPr>
                        <a:t>, </a:t>
                      </a:r>
                      <a:r>
                        <a:rPr lang="en-US" sz="3000" dirty="0" err="1">
                          <a:latin typeface="Times Neue Roman" panose="020B0604020202020204" charset="0"/>
                        </a:rPr>
                        <a:t>chỉnh</a:t>
                      </a:r>
                      <a:r>
                        <a:rPr lang="en-US" sz="3000" dirty="0">
                          <a:latin typeface="Times Neue Roman" panose="020B0604020202020204" charset="0"/>
                        </a:rPr>
                        <a:t> </a:t>
                      </a:r>
                      <a:r>
                        <a:rPr lang="en-US" sz="3000" dirty="0" err="1">
                          <a:latin typeface="Times Neue Roman" panose="020B0604020202020204" charset="0"/>
                        </a:rPr>
                        <a:t>sửa</a:t>
                      </a:r>
                      <a:r>
                        <a:rPr lang="en-US" sz="3000" dirty="0">
                          <a:latin typeface="Times Neue Roman" panose="020B0604020202020204" charset="0"/>
                        </a:rPr>
                        <a:t> </a:t>
                      </a:r>
                      <a:r>
                        <a:rPr lang="en-US" sz="3000" dirty="0" err="1">
                          <a:latin typeface="Times Neue Roman" panose="020B0604020202020204" charset="0"/>
                        </a:rPr>
                        <a:t>lỗivà</a:t>
                      </a:r>
                      <a:r>
                        <a:rPr lang="en-US" sz="3000" dirty="0">
                          <a:latin typeface="Times Neue Roman" panose="020B0604020202020204" charset="0"/>
                        </a:rPr>
                        <a:t> </a:t>
                      </a:r>
                      <a:r>
                        <a:rPr lang="en-US" sz="3000" dirty="0" err="1">
                          <a:latin typeface="Times Neue Roman" panose="020B0604020202020204" charset="0"/>
                        </a:rPr>
                        <a:t>các</a:t>
                      </a:r>
                      <a:r>
                        <a:rPr lang="en-US" sz="3000" dirty="0">
                          <a:latin typeface="Times Neue Roman" panose="020B0604020202020204" charset="0"/>
                        </a:rPr>
                        <a:t> file </a:t>
                      </a:r>
                      <a:r>
                        <a:rPr lang="en-US" sz="3000" dirty="0" err="1">
                          <a:latin typeface="Times Neue Roman" panose="020B0604020202020204" charset="0"/>
                        </a:rPr>
                        <a:t>còn</a:t>
                      </a:r>
                      <a:r>
                        <a:rPr lang="en-US" sz="3000" dirty="0">
                          <a:latin typeface="Times Neue Roman" panose="020B0604020202020204" charset="0"/>
                        </a:rPr>
                        <a:t> </a:t>
                      </a:r>
                      <a:r>
                        <a:rPr lang="en-US" sz="3000" dirty="0" err="1">
                          <a:latin typeface="Times Neue Roman" panose="020B0604020202020204" charset="0"/>
                        </a:rPr>
                        <a:t>sai</a:t>
                      </a:r>
                      <a:r>
                        <a:rPr lang="en-US" sz="3000" dirty="0">
                          <a:latin typeface="Times Neue Roman" panose="020B0604020202020204" charset="0"/>
                        </a:rPr>
                        <a:t> </a:t>
                      </a:r>
                      <a:r>
                        <a:rPr lang="en-US" sz="3000" dirty="0" err="1">
                          <a:latin typeface="Times Neue Roman" panose="020B0604020202020204" charset="0"/>
                        </a:rPr>
                        <a:t>sót</a:t>
                      </a:r>
                      <a:r>
                        <a:rPr lang="en-US" sz="3000" dirty="0">
                          <a:latin typeface="Times Neue Roman" panose="020B0604020202020204" charset="0"/>
                        </a:rPr>
                        <a:t>.</a:t>
                      </a:r>
                    </a:p>
                  </a:txBody>
                  <a:tcPr>
                    <a:solidFill>
                      <a:srgbClr val="C3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5905779"/>
                  </a:ext>
                </a:extLst>
              </a:tr>
              <a:tr h="1026886">
                <a:tc>
                  <a:txBody>
                    <a:bodyPr/>
                    <a:lstStyle/>
                    <a:p>
                      <a:pPr algn="ctr"/>
                      <a:r>
                        <a:rPr lang="en-US" sz="3000" dirty="0" err="1">
                          <a:latin typeface="Times Neue Roman" panose="020B0604020202020204" charset="0"/>
                        </a:rPr>
                        <a:t>Tuần</a:t>
                      </a:r>
                      <a:r>
                        <a:rPr lang="en-US" sz="3000" dirty="0">
                          <a:latin typeface="Times Neue Roman" panose="020B0604020202020204" charset="0"/>
                        </a:rPr>
                        <a:t> 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dirty="0" err="1">
                          <a:latin typeface="Times Neue Roman" panose="020B0604020202020204" charset="0"/>
                        </a:rPr>
                        <a:t>Làm</a:t>
                      </a:r>
                      <a:r>
                        <a:rPr lang="en-US" sz="3000" dirty="0">
                          <a:latin typeface="Times Neue Roman" panose="020B0604020202020204" charset="0"/>
                        </a:rPr>
                        <a:t> </a:t>
                      </a:r>
                      <a:r>
                        <a:rPr lang="en-US" sz="3000" dirty="0" err="1">
                          <a:latin typeface="Times Neue Roman" panose="020B0604020202020204" charset="0"/>
                        </a:rPr>
                        <a:t>powerpoint</a:t>
                      </a:r>
                      <a:r>
                        <a:rPr lang="en-US" sz="3000" dirty="0">
                          <a:latin typeface="Times Neue Roman" panose="020B0604020202020204" charset="0"/>
                        </a:rPr>
                        <a:t> </a:t>
                      </a:r>
                      <a:r>
                        <a:rPr lang="en-US" sz="3000" dirty="0" err="1">
                          <a:latin typeface="Times Neue Roman" panose="020B0604020202020204" charset="0"/>
                        </a:rPr>
                        <a:t>báo</a:t>
                      </a:r>
                      <a:r>
                        <a:rPr lang="en-US" sz="3000" dirty="0">
                          <a:latin typeface="Times Neue Roman" panose="020B0604020202020204" charset="0"/>
                        </a:rPr>
                        <a:t> </a:t>
                      </a:r>
                      <a:r>
                        <a:rPr lang="en-US" sz="3000" dirty="0" err="1">
                          <a:latin typeface="Times Neue Roman" panose="020B0604020202020204" charset="0"/>
                        </a:rPr>
                        <a:t>cáo</a:t>
                      </a:r>
                      <a:r>
                        <a:rPr lang="en-US" sz="3000" dirty="0">
                          <a:latin typeface="Times Neue Roman" panose="020B0604020202020204" charset="0"/>
                        </a:rPr>
                        <a:t> </a:t>
                      </a:r>
                      <a:r>
                        <a:rPr lang="en-US" sz="3000" dirty="0" err="1">
                          <a:latin typeface="Times Neue Roman" panose="020B0604020202020204" charset="0"/>
                        </a:rPr>
                        <a:t>và</a:t>
                      </a:r>
                      <a:r>
                        <a:rPr lang="en-US" sz="3000" dirty="0">
                          <a:latin typeface="Times Neue Roman" panose="020B0604020202020204" charset="0"/>
                        </a:rPr>
                        <a:t> </a:t>
                      </a:r>
                      <a:r>
                        <a:rPr lang="en-US" sz="3000" dirty="0" err="1">
                          <a:latin typeface="Times Neue Roman" panose="020B0604020202020204" charset="0"/>
                        </a:rPr>
                        <a:t>hoàn</a:t>
                      </a:r>
                      <a:r>
                        <a:rPr lang="en-US" sz="3000" dirty="0">
                          <a:latin typeface="Times Neue Roman" panose="020B0604020202020204" charset="0"/>
                        </a:rPr>
                        <a:t> </a:t>
                      </a:r>
                      <a:r>
                        <a:rPr lang="en-US" sz="3000" dirty="0" err="1">
                          <a:latin typeface="Times Neue Roman" panose="020B0604020202020204" charset="0"/>
                        </a:rPr>
                        <a:t>thành</a:t>
                      </a:r>
                      <a:r>
                        <a:rPr lang="en-US" sz="3000" dirty="0">
                          <a:latin typeface="Times Neue Roman" panose="020B0604020202020204" charset="0"/>
                        </a:rPr>
                        <a:t> </a:t>
                      </a:r>
                      <a:r>
                        <a:rPr lang="en-US" sz="3000" dirty="0" err="1">
                          <a:latin typeface="Times Neue Roman" panose="020B0604020202020204" charset="0"/>
                        </a:rPr>
                        <a:t>đồ</a:t>
                      </a:r>
                      <a:r>
                        <a:rPr lang="en-US" sz="3000" dirty="0">
                          <a:latin typeface="Times Neue Roman" panose="020B0604020202020204" charset="0"/>
                        </a:rPr>
                        <a:t> </a:t>
                      </a:r>
                      <a:r>
                        <a:rPr lang="en-US" sz="3000" dirty="0" err="1">
                          <a:latin typeface="Times Neue Roman" panose="020B0604020202020204" charset="0"/>
                        </a:rPr>
                        <a:t>án</a:t>
                      </a:r>
                      <a:r>
                        <a:rPr lang="en-US" sz="3000" dirty="0">
                          <a:latin typeface="Times Neue Roman" panose="020B0604020202020204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6082724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>
    <p:wip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10"/>
          <p:cNvGrpSpPr/>
          <p:nvPr/>
        </p:nvGrpSpPr>
        <p:grpSpPr>
          <a:xfrm>
            <a:off x="-14288" y="0"/>
            <a:ext cx="18288000" cy="10287000"/>
            <a:chOff x="0" y="0"/>
            <a:chExt cx="2901629" cy="3479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901629" cy="3479800"/>
            </a:xfrm>
            <a:custGeom>
              <a:avLst/>
              <a:gdLst/>
              <a:ahLst/>
              <a:cxnLst/>
              <a:rect l="l" t="t" r="r" b="b"/>
              <a:pathLst>
                <a:path w="2901629" h="3479800">
                  <a:moveTo>
                    <a:pt x="2777169" y="3479800"/>
                  </a:moveTo>
                  <a:lnTo>
                    <a:pt x="124460" y="3479800"/>
                  </a:lnTo>
                  <a:cubicBezTo>
                    <a:pt x="55880" y="3479800"/>
                    <a:pt x="0" y="3423920"/>
                    <a:pt x="0" y="33553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777169" y="0"/>
                  </a:lnTo>
                  <a:cubicBezTo>
                    <a:pt x="2845749" y="0"/>
                    <a:pt x="2901629" y="55880"/>
                    <a:pt x="2901629" y="124460"/>
                  </a:cubicBezTo>
                  <a:lnTo>
                    <a:pt x="2901629" y="3355340"/>
                  </a:lnTo>
                  <a:cubicBezTo>
                    <a:pt x="2901629" y="3423920"/>
                    <a:pt x="2845749" y="3479800"/>
                    <a:pt x="2777169" y="3479800"/>
                  </a:cubicBezTo>
                  <a:close/>
                </a:path>
              </a:pathLst>
            </a:custGeom>
            <a:solidFill>
              <a:srgbClr val="B8D6F6"/>
            </a:solidFill>
          </p:spPr>
          <p:txBody>
            <a:bodyPr/>
            <a:lstStyle/>
            <a:p>
              <a:endParaRPr lang="en-US" dirty="0"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535777" y="3136900"/>
            <a:ext cx="5600936" cy="1220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0107"/>
              </a:lnSpc>
            </a:pPr>
            <a:endParaRPr lang="en-US" sz="7775" dirty="0">
              <a:solidFill>
                <a:srgbClr val="0F3256"/>
              </a:solidFill>
              <a:latin typeface="Roboto Bold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32C694E-EF79-3E1C-62F7-724F8C367A40}"/>
              </a:ext>
            </a:extLst>
          </p:cNvPr>
          <p:cNvSpPr/>
          <p:nvPr/>
        </p:nvSpPr>
        <p:spPr>
          <a:xfrm>
            <a:off x="3414712" y="3619500"/>
            <a:ext cx="11430000" cy="27432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0" dirty="0">
                <a:solidFill>
                  <a:schemeClr val="accent3">
                    <a:lumMod val="75000"/>
                  </a:schemeClr>
                </a:solidFill>
              </a:rPr>
              <a:t>Demo </a:t>
            </a:r>
            <a:r>
              <a:rPr lang="en-US" sz="10000" dirty="0" err="1">
                <a:solidFill>
                  <a:schemeClr val="accent3">
                    <a:lumMod val="75000"/>
                  </a:schemeClr>
                </a:solidFill>
              </a:rPr>
              <a:t>ứng</a:t>
            </a:r>
            <a:r>
              <a:rPr lang="en-US" sz="10000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sz="10000" dirty="0" err="1">
                <a:solidFill>
                  <a:schemeClr val="accent3">
                    <a:lumMod val="75000"/>
                  </a:schemeClr>
                </a:solidFill>
              </a:rPr>
              <a:t>dụng</a:t>
            </a:r>
            <a:endParaRPr lang="en-US" sz="10000" dirty="0">
              <a:solidFill>
                <a:schemeClr val="accent3">
                  <a:lumMod val="75000"/>
                </a:schemeClr>
              </a:solidFill>
            </a:endParaRPr>
          </a:p>
        </p:txBody>
      </p:sp>
      <p:grpSp>
        <p:nvGrpSpPr>
          <p:cNvPr id="2" name="Group 8">
            <a:extLst>
              <a:ext uri="{FF2B5EF4-FFF2-40B4-BE49-F238E27FC236}">
                <a16:creationId xmlns:a16="http://schemas.microsoft.com/office/drawing/2014/main" id="{E95991E7-90C0-0CF7-B6D4-AA063F448A30}"/>
              </a:ext>
            </a:extLst>
          </p:cNvPr>
          <p:cNvGrpSpPr/>
          <p:nvPr/>
        </p:nvGrpSpPr>
        <p:grpSpPr>
          <a:xfrm>
            <a:off x="17259300" y="9249044"/>
            <a:ext cx="817361" cy="816339"/>
            <a:chOff x="0" y="0"/>
            <a:chExt cx="1089815" cy="1088453"/>
          </a:xfrm>
        </p:grpSpPr>
        <p:pic>
          <p:nvPicPr>
            <p:cNvPr id="3" name="Picture 9">
              <a:extLst>
                <a:ext uri="{FF2B5EF4-FFF2-40B4-BE49-F238E27FC236}">
                  <a16:creationId xmlns:a16="http://schemas.microsoft.com/office/drawing/2014/main" id="{5472DA1A-ABDC-1356-47DA-843B27C28E2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1089815" cy="1088453"/>
            </a:xfrm>
            <a:prstGeom prst="rect">
              <a:avLst/>
            </a:prstGeom>
          </p:spPr>
        </p:pic>
        <p:sp>
          <p:nvSpPr>
            <p:cNvPr id="5" name="TextBox 10">
              <a:extLst>
                <a:ext uri="{FF2B5EF4-FFF2-40B4-BE49-F238E27FC236}">
                  <a16:creationId xmlns:a16="http://schemas.microsoft.com/office/drawing/2014/main" id="{D0FA7FE2-9A80-CC17-1984-A011A55616CD}"/>
                </a:ext>
              </a:extLst>
            </p:cNvPr>
            <p:cNvSpPr txBox="1"/>
            <p:nvPr/>
          </p:nvSpPr>
          <p:spPr>
            <a:xfrm>
              <a:off x="179935" y="307654"/>
              <a:ext cx="729946" cy="4360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730"/>
                </a:lnSpc>
              </a:pPr>
              <a:r>
                <a:rPr lang="en-US" sz="2100" spc="-63">
                  <a:solidFill>
                    <a:srgbClr val="0F3256"/>
                  </a:solidFill>
                  <a:latin typeface="Roboto"/>
                </a:rPr>
                <a:t>25</a:t>
              </a:r>
              <a:endParaRPr lang="en-US" sz="2100" spc="-63" dirty="0">
                <a:solidFill>
                  <a:srgbClr val="0F3256"/>
                </a:solidFill>
                <a:latin typeface="Roboto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37047296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10"/>
          <p:cNvGrpSpPr/>
          <p:nvPr/>
        </p:nvGrpSpPr>
        <p:grpSpPr>
          <a:xfrm>
            <a:off x="0" y="0"/>
            <a:ext cx="18288000" cy="10287000"/>
            <a:chOff x="0" y="0"/>
            <a:chExt cx="2901629" cy="3479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901629" cy="3479800"/>
            </a:xfrm>
            <a:custGeom>
              <a:avLst/>
              <a:gdLst/>
              <a:ahLst/>
              <a:cxnLst/>
              <a:rect l="l" t="t" r="r" b="b"/>
              <a:pathLst>
                <a:path w="2901629" h="3479800">
                  <a:moveTo>
                    <a:pt x="2777169" y="3479800"/>
                  </a:moveTo>
                  <a:lnTo>
                    <a:pt x="124460" y="3479800"/>
                  </a:lnTo>
                  <a:cubicBezTo>
                    <a:pt x="55880" y="3479800"/>
                    <a:pt x="0" y="3423920"/>
                    <a:pt x="0" y="33553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777169" y="0"/>
                  </a:lnTo>
                  <a:cubicBezTo>
                    <a:pt x="2845749" y="0"/>
                    <a:pt x="2901629" y="55880"/>
                    <a:pt x="2901629" y="124460"/>
                  </a:cubicBezTo>
                  <a:lnTo>
                    <a:pt x="2901629" y="3355340"/>
                  </a:lnTo>
                  <a:cubicBezTo>
                    <a:pt x="2901629" y="3423920"/>
                    <a:pt x="2845749" y="3479800"/>
                    <a:pt x="2777169" y="3479800"/>
                  </a:cubicBezTo>
                  <a:close/>
                </a:path>
              </a:pathLst>
            </a:custGeom>
            <a:solidFill>
              <a:srgbClr val="B8D6F6"/>
            </a:solidFill>
          </p:spPr>
          <p:txBody>
            <a:bodyPr/>
            <a:lstStyle/>
            <a:p>
              <a:endParaRPr lang="en-US" dirty="0"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535777" y="3136900"/>
            <a:ext cx="5600936" cy="1220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0107"/>
              </a:lnSpc>
            </a:pPr>
            <a:endParaRPr lang="en-US" sz="7775" dirty="0">
              <a:solidFill>
                <a:srgbClr val="0F3256"/>
              </a:solidFill>
              <a:latin typeface="Roboto Bold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FF21812-B07F-6D8F-E367-46BA6F1E8A40}"/>
              </a:ext>
            </a:extLst>
          </p:cNvPr>
          <p:cNvSpPr txBox="1"/>
          <p:nvPr/>
        </p:nvSpPr>
        <p:spPr>
          <a:xfrm>
            <a:off x="10744200" y="342900"/>
            <a:ext cx="6629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>
                <a:solidFill>
                  <a:schemeClr val="tx2"/>
                </a:solidFill>
                <a:latin typeface="Times Neue Roman" panose="020B0604020202020204" charset="0"/>
              </a:rPr>
              <a:t>Nội</a:t>
            </a:r>
            <a:r>
              <a:rPr lang="en-US" sz="3600" b="1" dirty="0">
                <a:solidFill>
                  <a:schemeClr val="tx2"/>
                </a:solidFill>
                <a:latin typeface="Times Neue Roman" panose="020B0604020202020204" charset="0"/>
              </a:rPr>
              <a:t> </a:t>
            </a:r>
            <a:r>
              <a:rPr lang="en-US" sz="3600" b="1" dirty="0" err="1">
                <a:solidFill>
                  <a:schemeClr val="tx2"/>
                </a:solidFill>
                <a:latin typeface="Times Neue Roman" panose="020B0604020202020204" charset="0"/>
              </a:rPr>
              <a:t>dụng</a:t>
            </a:r>
            <a:r>
              <a:rPr lang="en-US" sz="3600" b="1" dirty="0">
                <a:solidFill>
                  <a:schemeClr val="tx2"/>
                </a:solidFill>
                <a:latin typeface="Times Neue Roman" panose="020B0604020202020204" charset="0"/>
              </a:rPr>
              <a:t> 2: </a:t>
            </a:r>
            <a:r>
              <a:rPr lang="en-US" sz="3600" b="1" dirty="0" err="1">
                <a:solidFill>
                  <a:schemeClr val="tx2"/>
                </a:solidFill>
                <a:latin typeface="Times Neue Roman" panose="020B0604020202020204" charset="0"/>
              </a:rPr>
              <a:t>Giới</a:t>
            </a:r>
            <a:r>
              <a:rPr lang="en-US" sz="3600" b="1" dirty="0">
                <a:solidFill>
                  <a:schemeClr val="tx2"/>
                </a:solidFill>
                <a:latin typeface="Times Neue Roman" panose="020B0604020202020204" charset="0"/>
              </a:rPr>
              <a:t> </a:t>
            </a:r>
            <a:r>
              <a:rPr lang="en-US" sz="3600" b="1" dirty="0" err="1">
                <a:solidFill>
                  <a:schemeClr val="tx2"/>
                </a:solidFill>
                <a:latin typeface="Times Neue Roman" panose="020B0604020202020204" charset="0"/>
              </a:rPr>
              <a:t>thiệu</a:t>
            </a:r>
            <a:r>
              <a:rPr lang="en-US" sz="3600" b="1" dirty="0">
                <a:solidFill>
                  <a:schemeClr val="tx2"/>
                </a:solidFill>
                <a:latin typeface="Times Neue Roman" panose="020B0604020202020204" charset="0"/>
              </a:rPr>
              <a:t> </a:t>
            </a:r>
            <a:r>
              <a:rPr lang="en-US" sz="3600" b="1" dirty="0" err="1">
                <a:solidFill>
                  <a:schemeClr val="tx2"/>
                </a:solidFill>
                <a:latin typeface="Times Neue Roman" panose="020B0604020202020204" charset="0"/>
              </a:rPr>
              <a:t>đặt</a:t>
            </a:r>
            <a:r>
              <a:rPr lang="en-US" sz="3600" b="1" dirty="0">
                <a:solidFill>
                  <a:schemeClr val="tx2"/>
                </a:solidFill>
                <a:latin typeface="Times Neue Roman" panose="020B0604020202020204" charset="0"/>
              </a:rPr>
              <a:t> </a:t>
            </a:r>
            <a:r>
              <a:rPr lang="en-US" sz="3600" b="1" dirty="0" err="1">
                <a:solidFill>
                  <a:schemeClr val="tx2"/>
                </a:solidFill>
                <a:latin typeface="Times Neue Roman" panose="020B0604020202020204" charset="0"/>
              </a:rPr>
              <a:t>vấn</a:t>
            </a:r>
            <a:r>
              <a:rPr lang="en-US" sz="3600" b="1" dirty="0">
                <a:solidFill>
                  <a:schemeClr val="tx2"/>
                </a:solidFill>
                <a:latin typeface="Times Neue Roman" panose="020B0604020202020204" charset="0"/>
              </a:rPr>
              <a:t> </a:t>
            </a:r>
            <a:r>
              <a:rPr lang="en-US" sz="3600" b="1" dirty="0" err="1">
                <a:solidFill>
                  <a:schemeClr val="tx2"/>
                </a:solidFill>
                <a:latin typeface="Times Neue Roman" panose="020B0604020202020204" charset="0"/>
              </a:rPr>
              <a:t>đề</a:t>
            </a:r>
            <a:endParaRPr lang="en-US" sz="3600" b="1" dirty="0">
              <a:solidFill>
                <a:schemeClr val="tx2"/>
              </a:solidFill>
              <a:latin typeface="Times Neue Roman" panose="020B060402020202020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8D428D-E590-B1C9-7AE9-18E767DFBE77}"/>
              </a:ext>
            </a:extLst>
          </p:cNvPr>
          <p:cNvSpPr txBox="1"/>
          <p:nvPr/>
        </p:nvSpPr>
        <p:spPr>
          <a:xfrm>
            <a:off x="381000" y="1123587"/>
            <a:ext cx="4419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err="1">
                <a:solidFill>
                  <a:schemeClr val="tx2"/>
                </a:solidFill>
                <a:latin typeface="Times Neue Roman" panose="020B0604020202020204" charset="0"/>
              </a:rPr>
              <a:t>Vấn</a:t>
            </a:r>
            <a:r>
              <a:rPr lang="en-US" sz="4400" dirty="0">
                <a:solidFill>
                  <a:schemeClr val="tx2"/>
                </a:solidFill>
                <a:latin typeface="Times Neue Roman" panose="020B0604020202020204" charset="0"/>
              </a:rPr>
              <a:t> </a:t>
            </a:r>
            <a:r>
              <a:rPr lang="en-US" sz="4400" dirty="0" err="1">
                <a:solidFill>
                  <a:schemeClr val="tx2"/>
                </a:solidFill>
                <a:latin typeface="Times Neue Roman" panose="020B0604020202020204" charset="0"/>
              </a:rPr>
              <a:t>đề</a:t>
            </a:r>
            <a:r>
              <a:rPr lang="en-US" sz="4400" dirty="0">
                <a:solidFill>
                  <a:schemeClr val="tx2"/>
                </a:solidFill>
                <a:latin typeface="Times Neue Roman" panose="020B0604020202020204" charset="0"/>
              </a:rPr>
              <a:t> </a:t>
            </a:r>
            <a:r>
              <a:rPr lang="en-US" sz="4400" dirty="0" err="1">
                <a:solidFill>
                  <a:schemeClr val="tx2"/>
                </a:solidFill>
                <a:latin typeface="Times Neue Roman" panose="020B0604020202020204" charset="0"/>
              </a:rPr>
              <a:t>đặt</a:t>
            </a:r>
            <a:r>
              <a:rPr lang="en-US" sz="4400" dirty="0">
                <a:solidFill>
                  <a:schemeClr val="tx2"/>
                </a:solidFill>
                <a:latin typeface="Times Neue Roman" panose="020B0604020202020204" charset="0"/>
              </a:rPr>
              <a:t> </a:t>
            </a:r>
            <a:r>
              <a:rPr lang="en-US" sz="4400" dirty="0" err="1">
                <a:solidFill>
                  <a:schemeClr val="tx2"/>
                </a:solidFill>
                <a:latin typeface="Times Neue Roman" panose="020B0604020202020204" charset="0"/>
              </a:rPr>
              <a:t>ra</a:t>
            </a:r>
            <a:r>
              <a:rPr lang="en-US" sz="4400" dirty="0">
                <a:solidFill>
                  <a:schemeClr val="tx2"/>
                </a:solidFill>
                <a:latin typeface="Times Neue Roman" panose="020B0604020202020204" charset="0"/>
              </a:rPr>
              <a:t>:</a:t>
            </a:r>
            <a:endParaRPr lang="en-US" sz="4400" u="sng" dirty="0">
              <a:solidFill>
                <a:schemeClr val="tx2"/>
              </a:solidFill>
              <a:latin typeface="Times Neue Roman" panose="020B060402020202020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AD1BB5-77AD-3305-9EF7-DA13E7EB61D7}"/>
              </a:ext>
            </a:extLst>
          </p:cNvPr>
          <p:cNvSpPr txBox="1"/>
          <p:nvPr/>
        </p:nvSpPr>
        <p:spPr>
          <a:xfrm>
            <a:off x="381000" y="2080091"/>
            <a:ext cx="9220200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>
                <a:latin typeface="Times Neue Roman" panose="020B0604020202020204" charset="0"/>
              </a:rPr>
              <a:t>Mục</a:t>
            </a:r>
            <a:r>
              <a:rPr lang="en-US" sz="3600" dirty="0">
                <a:latin typeface="Times Neue Roman" panose="020B0604020202020204" charset="0"/>
              </a:rPr>
              <a:t> </a:t>
            </a:r>
            <a:r>
              <a:rPr lang="en-US" sz="3600" dirty="0" err="1">
                <a:latin typeface="Times Neue Roman" panose="020B0604020202020204" charset="0"/>
              </a:rPr>
              <a:t>đích</a:t>
            </a:r>
            <a:r>
              <a:rPr lang="en-US" sz="3600" dirty="0">
                <a:latin typeface="Times Neue Roman" panose="020B0604020202020204" charset="0"/>
              </a:rPr>
              <a:t> </a:t>
            </a:r>
            <a:r>
              <a:rPr lang="en-US" sz="3600" dirty="0" err="1">
                <a:latin typeface="Times Neue Roman" panose="020B0604020202020204" charset="0"/>
              </a:rPr>
              <a:t>chính</a:t>
            </a:r>
            <a:r>
              <a:rPr lang="en-US" sz="3600" dirty="0">
                <a:latin typeface="Times Neue Roman" panose="020B0604020202020204" charset="0"/>
              </a:rPr>
              <a:t> </a:t>
            </a:r>
            <a:r>
              <a:rPr lang="en-US" sz="3600" dirty="0" err="1">
                <a:latin typeface="Times Neue Roman" panose="020B0604020202020204" charset="0"/>
              </a:rPr>
              <a:t>của</a:t>
            </a:r>
            <a:r>
              <a:rPr lang="en-US" sz="3600" dirty="0">
                <a:latin typeface="Times Neue Roman" panose="020B0604020202020204" charset="0"/>
              </a:rPr>
              <a:t> </a:t>
            </a:r>
            <a:r>
              <a:rPr lang="en-US" sz="3600" dirty="0" err="1">
                <a:latin typeface="Times Neue Roman" panose="020B0604020202020204" charset="0"/>
              </a:rPr>
              <a:t>ứng</a:t>
            </a:r>
            <a:r>
              <a:rPr lang="en-US" sz="3600" dirty="0">
                <a:latin typeface="Times Neue Roman" panose="020B0604020202020204" charset="0"/>
              </a:rPr>
              <a:t> </a:t>
            </a:r>
            <a:r>
              <a:rPr lang="en-US" sz="3600" dirty="0" err="1">
                <a:latin typeface="Times Neue Roman" panose="020B0604020202020204" charset="0"/>
              </a:rPr>
              <a:t>dụng</a:t>
            </a:r>
            <a:r>
              <a:rPr lang="en-US" sz="3600" dirty="0">
                <a:latin typeface="Times Neue Roman" panose="020B0604020202020204" charset="0"/>
              </a:rPr>
              <a:t> chat </a:t>
            </a:r>
            <a:r>
              <a:rPr lang="en-US" sz="3600" dirty="0" err="1">
                <a:latin typeface="Times Neue Roman" panose="020B0604020202020204" charset="0"/>
              </a:rPr>
              <a:t>là</a:t>
            </a:r>
            <a:r>
              <a:rPr lang="en-US" sz="3600" dirty="0">
                <a:latin typeface="Times Neue Roman" panose="020B0604020202020204" charset="0"/>
              </a:rPr>
              <a:t> </a:t>
            </a:r>
            <a:r>
              <a:rPr lang="en-US" sz="3600" dirty="0" err="1">
                <a:latin typeface="Times Neue Roman" panose="020B0604020202020204" charset="0"/>
              </a:rPr>
              <a:t>gì</a:t>
            </a:r>
            <a:r>
              <a:rPr lang="en-US" sz="3600" dirty="0">
                <a:latin typeface="Times Neue Roman" panose="020B0604020202020204" charset="0"/>
              </a:rPr>
              <a:t>?</a:t>
            </a:r>
          </a:p>
          <a:p>
            <a:r>
              <a:rPr lang="vi-VN" sz="3600" dirty="0">
                <a:latin typeface="Times Neue Roman" panose="020B0604020202020204" charset="0"/>
              </a:rPr>
              <a:t>Ai là đối tượng sử dụng chính của ứng dụng? </a:t>
            </a:r>
            <a:endParaRPr lang="en-US" sz="3600" dirty="0">
              <a:latin typeface="Times Neue Roman" panose="020B0604020202020204" charset="0"/>
            </a:endParaRPr>
          </a:p>
          <a:p>
            <a:r>
              <a:rPr lang="en-US" sz="3600" dirty="0" err="1">
                <a:latin typeface="Times Neue Roman" panose="020B0604020202020204" charset="0"/>
              </a:rPr>
              <a:t>Ứng</a:t>
            </a:r>
            <a:r>
              <a:rPr lang="en-US" sz="3600" dirty="0">
                <a:latin typeface="Times Neue Roman" panose="020B0604020202020204" charset="0"/>
              </a:rPr>
              <a:t> </a:t>
            </a:r>
            <a:r>
              <a:rPr lang="en-US" sz="3600" dirty="0" err="1">
                <a:latin typeface="Times Neue Roman" panose="020B0604020202020204" charset="0"/>
              </a:rPr>
              <a:t>dụng</a:t>
            </a:r>
            <a:r>
              <a:rPr lang="en-US" sz="3600" dirty="0">
                <a:latin typeface="Times Neue Roman" panose="020B0604020202020204" charset="0"/>
              </a:rPr>
              <a:t> </a:t>
            </a:r>
            <a:r>
              <a:rPr lang="en-US" sz="3600" dirty="0" err="1">
                <a:latin typeface="Times Neue Roman" panose="020B0604020202020204" charset="0"/>
              </a:rPr>
              <a:t>cần</a:t>
            </a:r>
            <a:r>
              <a:rPr lang="en-US" sz="3600" dirty="0">
                <a:latin typeface="Times Neue Roman" panose="020B0604020202020204" charset="0"/>
              </a:rPr>
              <a:t> </a:t>
            </a:r>
            <a:r>
              <a:rPr lang="en-US" sz="3600" dirty="0" err="1">
                <a:latin typeface="Times Neue Roman" panose="020B0604020202020204" charset="0"/>
              </a:rPr>
              <a:t>có</a:t>
            </a:r>
            <a:r>
              <a:rPr lang="en-US" sz="3600" dirty="0">
                <a:latin typeface="Times Neue Roman" panose="020B0604020202020204" charset="0"/>
              </a:rPr>
              <a:t> </a:t>
            </a:r>
            <a:r>
              <a:rPr lang="en-US" sz="3600" dirty="0" err="1">
                <a:latin typeface="Times Neue Roman" panose="020B0604020202020204" charset="0"/>
              </a:rPr>
              <a:t>những</a:t>
            </a:r>
            <a:r>
              <a:rPr lang="en-US" sz="3600" dirty="0">
                <a:latin typeface="Times Neue Roman" panose="020B0604020202020204" charset="0"/>
              </a:rPr>
              <a:t> </a:t>
            </a:r>
            <a:r>
              <a:rPr lang="en-US" sz="3600" dirty="0" err="1">
                <a:latin typeface="Times Neue Roman" panose="020B0604020202020204" charset="0"/>
              </a:rPr>
              <a:t>tính</a:t>
            </a:r>
            <a:r>
              <a:rPr lang="en-US" sz="3600" dirty="0">
                <a:latin typeface="Times Neue Roman" panose="020B0604020202020204" charset="0"/>
              </a:rPr>
              <a:t> </a:t>
            </a:r>
            <a:r>
              <a:rPr lang="en-US" sz="3600" dirty="0" err="1">
                <a:latin typeface="Times Neue Roman" panose="020B0604020202020204" charset="0"/>
              </a:rPr>
              <a:t>năng</a:t>
            </a:r>
            <a:r>
              <a:rPr lang="en-US" sz="3600" dirty="0">
                <a:latin typeface="Times Neue Roman" panose="020B0604020202020204" charset="0"/>
              </a:rPr>
              <a:t> </a:t>
            </a:r>
            <a:r>
              <a:rPr lang="en-US" sz="3600" dirty="0" err="1">
                <a:latin typeface="Times Neue Roman" panose="020B0604020202020204" charset="0"/>
              </a:rPr>
              <a:t>gì</a:t>
            </a:r>
            <a:r>
              <a:rPr lang="en-US" sz="3600" dirty="0">
                <a:latin typeface="Times Neue Roman" panose="020B0604020202020204" charset="0"/>
              </a:rPr>
              <a:t>?</a:t>
            </a:r>
          </a:p>
          <a:p>
            <a:r>
              <a:rPr lang="vi-VN" sz="3600" dirty="0">
                <a:latin typeface="Times Neue Roman" panose="020B0604020202020204" charset="0"/>
              </a:rPr>
              <a:t>Có cần tính năng đăng nhập/đăng ký người dùng không?</a:t>
            </a:r>
            <a:endParaRPr lang="en-US" sz="3600" dirty="0">
              <a:latin typeface="Times Neue Roman" panose="020B0604020202020204" charset="0"/>
            </a:endParaRPr>
          </a:p>
          <a:p>
            <a:r>
              <a:rPr lang="en-US" sz="3600" dirty="0" err="1">
                <a:latin typeface="Times Neue Roman" panose="020B0604020202020204" charset="0"/>
              </a:rPr>
              <a:t>Có</a:t>
            </a:r>
            <a:r>
              <a:rPr lang="en-US" sz="3600" dirty="0">
                <a:latin typeface="Times Neue Roman" panose="020B0604020202020204" charset="0"/>
              </a:rPr>
              <a:t> </a:t>
            </a:r>
            <a:r>
              <a:rPr lang="en-US" sz="3600" dirty="0" err="1">
                <a:latin typeface="Times Neue Roman" panose="020B0604020202020204" charset="0"/>
              </a:rPr>
              <a:t>cần</a:t>
            </a:r>
            <a:r>
              <a:rPr lang="en-US" sz="3600" dirty="0">
                <a:latin typeface="Times Neue Roman" panose="020B0604020202020204" charset="0"/>
              </a:rPr>
              <a:t> </a:t>
            </a:r>
            <a:r>
              <a:rPr lang="en-US" sz="3600" dirty="0" err="1">
                <a:latin typeface="Times Neue Roman" panose="020B0604020202020204" charset="0"/>
              </a:rPr>
              <a:t>tích</a:t>
            </a:r>
            <a:r>
              <a:rPr lang="en-US" sz="3600" dirty="0">
                <a:latin typeface="Times Neue Roman" panose="020B0604020202020204" charset="0"/>
              </a:rPr>
              <a:t> </a:t>
            </a:r>
            <a:r>
              <a:rPr lang="en-US" sz="3600" dirty="0" err="1">
                <a:latin typeface="Times Neue Roman" panose="020B0604020202020204" charset="0"/>
              </a:rPr>
              <a:t>hợp</a:t>
            </a:r>
            <a:r>
              <a:rPr lang="en-US" sz="3600" dirty="0">
                <a:latin typeface="Times Neue Roman" panose="020B0604020202020204" charset="0"/>
              </a:rPr>
              <a:t> video call, voice call </a:t>
            </a:r>
            <a:r>
              <a:rPr lang="en-US" sz="3600" dirty="0" err="1">
                <a:latin typeface="Times Neue Roman" panose="020B0604020202020204" charset="0"/>
              </a:rPr>
              <a:t>không</a:t>
            </a:r>
            <a:r>
              <a:rPr lang="en-US" sz="3600" dirty="0">
                <a:latin typeface="Times Neue Roman" panose="020B0604020202020204" charset="0"/>
              </a:rPr>
              <a:t>?</a:t>
            </a:r>
          </a:p>
          <a:p>
            <a:r>
              <a:rPr lang="vi-VN" sz="3600" dirty="0">
                <a:latin typeface="Times Neue Roman" panose="020B0604020202020204" charset="0"/>
              </a:rPr>
              <a:t>Có cần tính năng chia sẻ </a:t>
            </a:r>
            <a:r>
              <a:rPr lang="vi-VN" sz="3600" dirty="0" err="1">
                <a:latin typeface="Times Neue Roman" panose="020B0604020202020204" charset="0"/>
              </a:rPr>
              <a:t>file</a:t>
            </a:r>
            <a:r>
              <a:rPr lang="vi-VN" sz="3600" dirty="0">
                <a:latin typeface="Times Neue Roman" panose="020B0604020202020204" charset="0"/>
              </a:rPr>
              <a:t> không? Nếu có, giới hạn dung lượng </a:t>
            </a:r>
            <a:r>
              <a:rPr lang="vi-VN" sz="3600" dirty="0" err="1">
                <a:latin typeface="Times Neue Roman" panose="020B0604020202020204" charset="0"/>
              </a:rPr>
              <a:t>file</a:t>
            </a:r>
            <a:r>
              <a:rPr lang="vi-VN" sz="3600" dirty="0">
                <a:latin typeface="Times Neue Roman" panose="020B0604020202020204" charset="0"/>
              </a:rPr>
              <a:t> là bao nhiêu?</a:t>
            </a:r>
            <a:endParaRPr lang="en-US" sz="3600" dirty="0">
              <a:latin typeface="Times Neue Roman" panose="020B0604020202020204" charset="0"/>
            </a:endParaRPr>
          </a:p>
          <a:p>
            <a:r>
              <a:rPr lang="vi-VN" sz="3600" dirty="0">
                <a:latin typeface="Times Neue Roman" panose="020B0604020202020204" charset="0"/>
              </a:rPr>
              <a:t>Giao diện người dùng cần đơn giản, dễ sử dụng hay có cần nhiều tính năng phức tạp?</a:t>
            </a:r>
            <a:endParaRPr lang="en-US" sz="3600" dirty="0">
              <a:latin typeface="Times Neue Roman" panose="020B0604020202020204" charset="0"/>
            </a:endParaRPr>
          </a:p>
          <a:p>
            <a:endParaRPr lang="en-US" sz="3600" dirty="0">
              <a:latin typeface="Times Neue Roman" panose="020B0604020202020204" charset="0"/>
            </a:endParaRPr>
          </a:p>
          <a:p>
            <a:endParaRPr lang="en-US" sz="3600" dirty="0">
              <a:latin typeface="Times Neue Roman" panose="020B0604020202020204" charset="0"/>
            </a:endParaRP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2EE842E3-CCA6-D588-4232-81A44D495D06}"/>
              </a:ext>
            </a:extLst>
          </p:cNvPr>
          <p:cNvSpPr/>
          <p:nvPr/>
        </p:nvSpPr>
        <p:spPr>
          <a:xfrm>
            <a:off x="164306" y="8517082"/>
            <a:ext cx="1524000" cy="646331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084B41-4C97-0FBD-BF33-6215647E0A14}"/>
              </a:ext>
            </a:extLst>
          </p:cNvPr>
          <p:cNvSpPr txBox="1"/>
          <p:nvPr/>
        </p:nvSpPr>
        <p:spPr>
          <a:xfrm>
            <a:off x="1987563" y="8230259"/>
            <a:ext cx="761363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>
                <a:solidFill>
                  <a:srgbClr val="FF0000"/>
                </a:solidFill>
                <a:latin typeface="Times Neue Roman" panose="020B0604020202020204" charset="0"/>
              </a:rPr>
              <a:t>Cần</a:t>
            </a:r>
            <a:r>
              <a:rPr lang="en-US" sz="4000" dirty="0">
                <a:solidFill>
                  <a:srgbClr val="FF0000"/>
                </a:solidFill>
                <a:latin typeface="Times Neue Roman" panose="020B0604020202020204" charset="0"/>
              </a:rPr>
              <a:t> </a:t>
            </a:r>
            <a:r>
              <a:rPr lang="en-US" sz="4000" dirty="0" err="1">
                <a:solidFill>
                  <a:srgbClr val="FF0000"/>
                </a:solidFill>
                <a:latin typeface="Times Neue Roman" panose="020B0604020202020204" charset="0"/>
              </a:rPr>
              <a:t>tạo</a:t>
            </a:r>
            <a:r>
              <a:rPr lang="en-US" sz="4000" dirty="0">
                <a:solidFill>
                  <a:srgbClr val="FF0000"/>
                </a:solidFill>
                <a:latin typeface="Times Neue Roman" panose="020B0604020202020204" charset="0"/>
              </a:rPr>
              <a:t> </a:t>
            </a:r>
            <a:r>
              <a:rPr lang="en-US" sz="4000" dirty="0" err="1">
                <a:solidFill>
                  <a:srgbClr val="FF0000"/>
                </a:solidFill>
                <a:latin typeface="Times Neue Roman" panose="020B0604020202020204" charset="0"/>
              </a:rPr>
              <a:t>ra</a:t>
            </a:r>
            <a:r>
              <a:rPr lang="en-US" sz="4000" dirty="0">
                <a:solidFill>
                  <a:srgbClr val="FF0000"/>
                </a:solidFill>
                <a:latin typeface="Times Neue Roman" panose="020B0604020202020204" charset="0"/>
              </a:rPr>
              <a:t> 1 </a:t>
            </a:r>
            <a:r>
              <a:rPr lang="en-US" sz="4000" dirty="0" err="1">
                <a:solidFill>
                  <a:srgbClr val="FF0000"/>
                </a:solidFill>
                <a:latin typeface="Times Neue Roman" panose="020B0604020202020204" charset="0"/>
              </a:rPr>
              <a:t>hệ</a:t>
            </a:r>
            <a:r>
              <a:rPr lang="en-US" sz="4000" dirty="0">
                <a:solidFill>
                  <a:srgbClr val="FF0000"/>
                </a:solidFill>
                <a:latin typeface="Times Neue Roman" panose="020B0604020202020204" charset="0"/>
              </a:rPr>
              <a:t> </a:t>
            </a:r>
            <a:r>
              <a:rPr lang="en-US" sz="4000" dirty="0" err="1">
                <a:solidFill>
                  <a:srgbClr val="FF0000"/>
                </a:solidFill>
                <a:latin typeface="Times Neue Roman" panose="020B0604020202020204" charset="0"/>
              </a:rPr>
              <a:t>thống</a:t>
            </a:r>
            <a:r>
              <a:rPr lang="en-US" sz="4000" dirty="0">
                <a:solidFill>
                  <a:srgbClr val="FF0000"/>
                </a:solidFill>
                <a:latin typeface="Times Neue Roman" panose="020B0604020202020204" charset="0"/>
              </a:rPr>
              <a:t> chat real time </a:t>
            </a:r>
            <a:r>
              <a:rPr lang="en-US" sz="4000" dirty="0" err="1">
                <a:solidFill>
                  <a:srgbClr val="FF0000"/>
                </a:solidFill>
                <a:latin typeface="Times Neue Roman" panose="020B0604020202020204" charset="0"/>
              </a:rPr>
              <a:t>với</a:t>
            </a:r>
            <a:r>
              <a:rPr lang="en-US" sz="4000" dirty="0">
                <a:solidFill>
                  <a:srgbClr val="FF0000"/>
                </a:solidFill>
                <a:latin typeface="Times Neue Roman" panose="020B0604020202020204" charset="0"/>
              </a:rPr>
              <a:t> </a:t>
            </a:r>
            <a:r>
              <a:rPr lang="en-US" sz="4000" dirty="0" err="1">
                <a:solidFill>
                  <a:srgbClr val="FF0000"/>
                </a:solidFill>
                <a:latin typeface="Times Neue Roman" panose="020B0604020202020204" charset="0"/>
              </a:rPr>
              <a:t>nhiều</a:t>
            </a:r>
            <a:r>
              <a:rPr lang="en-US" sz="4000" dirty="0">
                <a:solidFill>
                  <a:srgbClr val="FF0000"/>
                </a:solidFill>
                <a:latin typeface="Times Neue Roman" panose="020B0604020202020204" charset="0"/>
              </a:rPr>
              <a:t> </a:t>
            </a:r>
            <a:r>
              <a:rPr lang="en-US" sz="4000" dirty="0" err="1">
                <a:solidFill>
                  <a:srgbClr val="FF0000"/>
                </a:solidFill>
                <a:latin typeface="Times Neue Roman" panose="020B0604020202020204" charset="0"/>
              </a:rPr>
              <a:t>tính</a:t>
            </a:r>
            <a:r>
              <a:rPr lang="en-US" sz="4000" dirty="0">
                <a:solidFill>
                  <a:srgbClr val="FF0000"/>
                </a:solidFill>
                <a:latin typeface="Times Neue Roman" panose="020B0604020202020204" charset="0"/>
              </a:rPr>
              <a:t> </a:t>
            </a:r>
            <a:r>
              <a:rPr lang="en-US" sz="4000" dirty="0" err="1">
                <a:solidFill>
                  <a:srgbClr val="FF0000"/>
                </a:solidFill>
                <a:latin typeface="Times Neue Roman" panose="020B0604020202020204" charset="0"/>
              </a:rPr>
              <a:t>năng</a:t>
            </a:r>
            <a:r>
              <a:rPr lang="en-US" sz="4000" dirty="0">
                <a:solidFill>
                  <a:srgbClr val="FF0000"/>
                </a:solidFill>
                <a:latin typeface="Times Neue Roman" panose="020B0604020202020204" charset="0"/>
              </a:rPr>
              <a:t> </a:t>
            </a:r>
            <a:r>
              <a:rPr lang="en-US" sz="4000" dirty="0" err="1">
                <a:solidFill>
                  <a:srgbClr val="FF0000"/>
                </a:solidFill>
                <a:latin typeface="Times Neue Roman" panose="020B0604020202020204" charset="0"/>
              </a:rPr>
              <a:t>khác</a:t>
            </a:r>
            <a:r>
              <a:rPr lang="en-US" sz="4000" dirty="0">
                <a:solidFill>
                  <a:srgbClr val="FF0000"/>
                </a:solidFill>
                <a:latin typeface="Times Neue Roman" panose="020B0604020202020204" charset="0"/>
              </a:rPr>
              <a:t> </a:t>
            </a:r>
            <a:r>
              <a:rPr lang="en-US" sz="4000" dirty="0" err="1">
                <a:solidFill>
                  <a:srgbClr val="FF0000"/>
                </a:solidFill>
                <a:latin typeface="Times Neue Roman" panose="020B0604020202020204" charset="0"/>
              </a:rPr>
              <a:t>nhau</a:t>
            </a:r>
            <a:r>
              <a:rPr lang="en-US" sz="4000" dirty="0">
                <a:solidFill>
                  <a:srgbClr val="FF0000"/>
                </a:solidFill>
                <a:latin typeface="Times Neue Roman" panose="020B0604020202020204" charset="0"/>
              </a:rPr>
              <a:t>.</a:t>
            </a:r>
          </a:p>
        </p:txBody>
      </p:sp>
      <p:grpSp>
        <p:nvGrpSpPr>
          <p:cNvPr id="13" name="Group 8">
            <a:extLst>
              <a:ext uri="{FF2B5EF4-FFF2-40B4-BE49-F238E27FC236}">
                <a16:creationId xmlns:a16="http://schemas.microsoft.com/office/drawing/2014/main" id="{0729C6AC-937D-E261-95A1-8B3CF0AC4A81}"/>
              </a:ext>
            </a:extLst>
          </p:cNvPr>
          <p:cNvGrpSpPr/>
          <p:nvPr/>
        </p:nvGrpSpPr>
        <p:grpSpPr>
          <a:xfrm>
            <a:off x="17259300" y="9249044"/>
            <a:ext cx="817361" cy="816339"/>
            <a:chOff x="0" y="0"/>
            <a:chExt cx="1089815" cy="1088453"/>
          </a:xfrm>
        </p:grpSpPr>
        <p:pic>
          <p:nvPicPr>
            <p:cNvPr id="14" name="Picture 9">
              <a:extLst>
                <a:ext uri="{FF2B5EF4-FFF2-40B4-BE49-F238E27FC236}">
                  <a16:creationId xmlns:a16="http://schemas.microsoft.com/office/drawing/2014/main" id="{6BB99406-E8C5-16B8-745B-B4BE2951B5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1089815" cy="1088453"/>
            </a:xfrm>
            <a:prstGeom prst="rect">
              <a:avLst/>
            </a:prstGeom>
          </p:spPr>
        </p:pic>
        <p:sp>
          <p:nvSpPr>
            <p:cNvPr id="15" name="TextBox 10">
              <a:extLst>
                <a:ext uri="{FF2B5EF4-FFF2-40B4-BE49-F238E27FC236}">
                  <a16:creationId xmlns:a16="http://schemas.microsoft.com/office/drawing/2014/main" id="{2671CDC3-30C8-217F-3602-A21A1C3642CA}"/>
                </a:ext>
              </a:extLst>
            </p:cNvPr>
            <p:cNvSpPr txBox="1"/>
            <p:nvPr/>
          </p:nvSpPr>
          <p:spPr>
            <a:xfrm>
              <a:off x="179935" y="307654"/>
              <a:ext cx="729946" cy="4360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730"/>
                </a:lnSpc>
              </a:pPr>
              <a:r>
                <a:rPr lang="en-US" sz="2100" spc="-63" dirty="0">
                  <a:solidFill>
                    <a:srgbClr val="0F3256"/>
                  </a:solidFill>
                  <a:latin typeface="Roboto"/>
                </a:rPr>
                <a:t>04</a:t>
              </a:r>
            </a:p>
          </p:txBody>
        </p:sp>
      </p:grpSp>
      <p:pic>
        <p:nvPicPr>
          <p:cNvPr id="1030" name="Picture 6" descr="Hình ảnh đặt Câu Hỏi Vector Minh Họa Người Ngoài Hành Tinh Trên Nền Trắng  PNG , Vấn đề Clipart, Người Ngoài Hành Tinh, đĩa Bay PNG và Vector với nền  trong">
            <a:extLst>
              <a:ext uri="{FF2B5EF4-FFF2-40B4-BE49-F238E27FC236}">
                <a16:creationId xmlns:a16="http://schemas.microsoft.com/office/drawing/2014/main" id="{984B37D5-30A1-C786-75CE-95A11A7155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7894" y="1143000"/>
            <a:ext cx="7743930" cy="7364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4949385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10"/>
          <p:cNvGrpSpPr/>
          <p:nvPr/>
        </p:nvGrpSpPr>
        <p:grpSpPr>
          <a:xfrm>
            <a:off x="0" y="0"/>
            <a:ext cx="18288000" cy="10287000"/>
            <a:chOff x="0" y="0"/>
            <a:chExt cx="2901629" cy="3479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901629" cy="3479800"/>
            </a:xfrm>
            <a:custGeom>
              <a:avLst/>
              <a:gdLst/>
              <a:ahLst/>
              <a:cxnLst/>
              <a:rect l="l" t="t" r="r" b="b"/>
              <a:pathLst>
                <a:path w="2901629" h="3479800">
                  <a:moveTo>
                    <a:pt x="2777169" y="3479800"/>
                  </a:moveTo>
                  <a:lnTo>
                    <a:pt x="124460" y="3479800"/>
                  </a:lnTo>
                  <a:cubicBezTo>
                    <a:pt x="55880" y="3479800"/>
                    <a:pt x="0" y="3423920"/>
                    <a:pt x="0" y="33553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777169" y="0"/>
                  </a:lnTo>
                  <a:cubicBezTo>
                    <a:pt x="2845749" y="0"/>
                    <a:pt x="2901629" y="55880"/>
                    <a:pt x="2901629" y="124460"/>
                  </a:cubicBezTo>
                  <a:lnTo>
                    <a:pt x="2901629" y="3355340"/>
                  </a:lnTo>
                  <a:cubicBezTo>
                    <a:pt x="2901629" y="3423920"/>
                    <a:pt x="2845749" y="3479800"/>
                    <a:pt x="2777169" y="3479800"/>
                  </a:cubicBezTo>
                  <a:close/>
                </a:path>
              </a:pathLst>
            </a:custGeom>
            <a:solidFill>
              <a:srgbClr val="B8D6F6"/>
            </a:solidFill>
          </p:spPr>
          <p:txBody>
            <a:bodyPr/>
            <a:lstStyle/>
            <a:p>
              <a:endParaRPr lang="en-US" dirty="0"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535777" y="3136900"/>
            <a:ext cx="5600936" cy="1220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0107"/>
              </a:lnSpc>
            </a:pPr>
            <a:endParaRPr lang="en-US" sz="7775" dirty="0">
              <a:solidFill>
                <a:srgbClr val="0F3256"/>
              </a:solidFill>
              <a:latin typeface="Roboto Bold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FF21812-B07F-6D8F-E367-46BA6F1E8A40}"/>
              </a:ext>
            </a:extLst>
          </p:cNvPr>
          <p:cNvSpPr txBox="1"/>
          <p:nvPr/>
        </p:nvSpPr>
        <p:spPr>
          <a:xfrm>
            <a:off x="10744200" y="342900"/>
            <a:ext cx="6629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>
                <a:solidFill>
                  <a:schemeClr val="tx2"/>
                </a:solidFill>
                <a:latin typeface="Times Neue Roman" panose="020B0604020202020204" charset="0"/>
              </a:rPr>
              <a:t>Nội</a:t>
            </a:r>
            <a:r>
              <a:rPr lang="en-US" sz="3600" b="1" dirty="0">
                <a:solidFill>
                  <a:schemeClr val="tx2"/>
                </a:solidFill>
                <a:latin typeface="Times Neue Roman" panose="020B0604020202020204" charset="0"/>
              </a:rPr>
              <a:t> </a:t>
            </a:r>
            <a:r>
              <a:rPr lang="en-US" sz="3600" b="1" dirty="0" err="1">
                <a:solidFill>
                  <a:schemeClr val="tx2"/>
                </a:solidFill>
                <a:latin typeface="Times Neue Roman" panose="020B0604020202020204" charset="0"/>
              </a:rPr>
              <a:t>dụng</a:t>
            </a:r>
            <a:r>
              <a:rPr lang="en-US" sz="3600" b="1" dirty="0">
                <a:solidFill>
                  <a:schemeClr val="tx2"/>
                </a:solidFill>
                <a:latin typeface="Times Neue Roman" panose="020B0604020202020204" charset="0"/>
              </a:rPr>
              <a:t> 2: </a:t>
            </a:r>
            <a:r>
              <a:rPr lang="en-US" sz="3600" b="1" dirty="0" err="1">
                <a:solidFill>
                  <a:schemeClr val="tx2"/>
                </a:solidFill>
                <a:latin typeface="Times Neue Roman" panose="020B0604020202020204" charset="0"/>
              </a:rPr>
              <a:t>Giới</a:t>
            </a:r>
            <a:r>
              <a:rPr lang="en-US" sz="3600" b="1" dirty="0">
                <a:solidFill>
                  <a:schemeClr val="tx2"/>
                </a:solidFill>
                <a:latin typeface="Times Neue Roman" panose="020B0604020202020204" charset="0"/>
              </a:rPr>
              <a:t> </a:t>
            </a:r>
            <a:r>
              <a:rPr lang="en-US" sz="3600" b="1" dirty="0" err="1">
                <a:solidFill>
                  <a:schemeClr val="tx2"/>
                </a:solidFill>
                <a:latin typeface="Times Neue Roman" panose="020B0604020202020204" charset="0"/>
              </a:rPr>
              <a:t>thiệu</a:t>
            </a:r>
            <a:r>
              <a:rPr lang="en-US" sz="3600" b="1" dirty="0">
                <a:solidFill>
                  <a:schemeClr val="tx2"/>
                </a:solidFill>
                <a:latin typeface="Times Neue Roman" panose="020B0604020202020204" charset="0"/>
              </a:rPr>
              <a:t> </a:t>
            </a:r>
            <a:r>
              <a:rPr lang="en-US" sz="3600" b="1" dirty="0" err="1">
                <a:solidFill>
                  <a:schemeClr val="tx2"/>
                </a:solidFill>
                <a:latin typeface="Times Neue Roman" panose="020B0604020202020204" charset="0"/>
              </a:rPr>
              <a:t>đặt</a:t>
            </a:r>
            <a:r>
              <a:rPr lang="en-US" sz="3600" b="1" dirty="0">
                <a:solidFill>
                  <a:schemeClr val="tx2"/>
                </a:solidFill>
                <a:latin typeface="Times Neue Roman" panose="020B0604020202020204" charset="0"/>
              </a:rPr>
              <a:t> </a:t>
            </a:r>
            <a:r>
              <a:rPr lang="en-US" sz="3600" b="1" dirty="0" err="1">
                <a:solidFill>
                  <a:schemeClr val="tx2"/>
                </a:solidFill>
                <a:latin typeface="Times Neue Roman" panose="020B0604020202020204" charset="0"/>
              </a:rPr>
              <a:t>vấn</a:t>
            </a:r>
            <a:r>
              <a:rPr lang="en-US" sz="3600" b="1" dirty="0">
                <a:solidFill>
                  <a:schemeClr val="tx2"/>
                </a:solidFill>
                <a:latin typeface="Times Neue Roman" panose="020B0604020202020204" charset="0"/>
              </a:rPr>
              <a:t> </a:t>
            </a:r>
            <a:r>
              <a:rPr lang="en-US" sz="3600" b="1" dirty="0" err="1">
                <a:solidFill>
                  <a:schemeClr val="tx2"/>
                </a:solidFill>
                <a:latin typeface="Times Neue Roman" panose="020B0604020202020204" charset="0"/>
              </a:rPr>
              <a:t>đề</a:t>
            </a:r>
            <a:endParaRPr lang="en-US" sz="3600" b="1" dirty="0">
              <a:solidFill>
                <a:schemeClr val="tx2"/>
              </a:solidFill>
              <a:latin typeface="Times Neue Roman" panose="020B060402020202020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8D428D-E590-B1C9-7AE9-18E767DFBE77}"/>
              </a:ext>
            </a:extLst>
          </p:cNvPr>
          <p:cNvSpPr txBox="1"/>
          <p:nvPr/>
        </p:nvSpPr>
        <p:spPr>
          <a:xfrm>
            <a:off x="723900" y="1309687"/>
            <a:ext cx="40767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tx2"/>
                </a:solidFill>
                <a:latin typeface="Times Neue Roman" panose="020B0604020202020204" charset="0"/>
              </a:rPr>
              <a:t>*</a:t>
            </a:r>
            <a:r>
              <a:rPr lang="en-US" sz="4400" u="sng" dirty="0" err="1">
                <a:solidFill>
                  <a:schemeClr val="tx2"/>
                </a:solidFill>
                <a:latin typeface="Times Neue Roman" panose="020B0604020202020204" charset="0"/>
              </a:rPr>
              <a:t>Mục</a:t>
            </a:r>
            <a:r>
              <a:rPr lang="en-US" sz="4400" u="sng" dirty="0">
                <a:solidFill>
                  <a:schemeClr val="tx2"/>
                </a:solidFill>
                <a:latin typeface="Times Neue Roman" panose="020B0604020202020204" charset="0"/>
              </a:rPr>
              <a:t> </a:t>
            </a:r>
            <a:r>
              <a:rPr lang="en-US" sz="4400" u="sng" dirty="0" err="1">
                <a:solidFill>
                  <a:schemeClr val="tx2"/>
                </a:solidFill>
                <a:latin typeface="Times Neue Roman" panose="020B0604020202020204" charset="0"/>
              </a:rPr>
              <a:t>đích</a:t>
            </a:r>
            <a:r>
              <a:rPr lang="en-US" sz="4400" u="sng" dirty="0">
                <a:solidFill>
                  <a:schemeClr val="tx2"/>
                </a:solidFill>
                <a:latin typeface="Times Neue Roman" panose="020B0604020202020204" charset="0"/>
              </a:rPr>
              <a:t>: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84E3537-E3D3-7A72-FD49-622E529B290F}"/>
              </a:ext>
            </a:extLst>
          </p:cNvPr>
          <p:cNvSpPr/>
          <p:nvPr/>
        </p:nvSpPr>
        <p:spPr>
          <a:xfrm>
            <a:off x="1088104" y="2367394"/>
            <a:ext cx="9275096" cy="1631079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4000" dirty="0">
                <a:latin typeface="Times Neue Roman" panose="020B0604020202020204" charset="0"/>
              </a:rPr>
              <a:t>1. </a:t>
            </a:r>
            <a:r>
              <a:rPr lang="vi-VN" sz="4000" dirty="0"/>
              <a:t>Tạo cộng đồng người dùng để giao lưu, kết nối và chia sẻ sở thích chung.</a:t>
            </a:r>
            <a:endParaRPr lang="en-US" sz="4000" dirty="0">
              <a:latin typeface="Times Neue Roman" panose="020B0604020202020204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25A2A96-3009-A6B4-F85D-FEA501FF01C9}"/>
              </a:ext>
            </a:extLst>
          </p:cNvPr>
          <p:cNvSpPr/>
          <p:nvPr/>
        </p:nvSpPr>
        <p:spPr>
          <a:xfrm>
            <a:off x="1088103" y="4900331"/>
            <a:ext cx="9275096" cy="163107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4000" dirty="0">
                <a:latin typeface="Times Neue Roman" panose="020B0604020202020204" charset="0"/>
              </a:rPr>
              <a:t>2. </a:t>
            </a:r>
            <a:r>
              <a:rPr lang="en-US" sz="4000" dirty="0"/>
              <a:t>Cung </a:t>
            </a:r>
            <a:r>
              <a:rPr lang="en-US" sz="4000" dirty="0" err="1"/>
              <a:t>cấp</a:t>
            </a:r>
            <a:r>
              <a:rPr lang="en-US" sz="4000" dirty="0"/>
              <a:t> </a:t>
            </a:r>
            <a:r>
              <a:rPr lang="en-US" sz="4000" dirty="0" err="1"/>
              <a:t>các</a:t>
            </a:r>
            <a:r>
              <a:rPr lang="en-US" sz="4000" dirty="0"/>
              <a:t> </a:t>
            </a:r>
            <a:r>
              <a:rPr lang="en-US" sz="4000" dirty="0" err="1"/>
              <a:t>tính</a:t>
            </a:r>
            <a:r>
              <a:rPr lang="en-US" sz="4000" dirty="0"/>
              <a:t> </a:t>
            </a:r>
            <a:r>
              <a:rPr lang="en-US" sz="4000" dirty="0" err="1"/>
              <a:t>năng</a:t>
            </a:r>
            <a:r>
              <a:rPr lang="en-US" sz="4000" dirty="0"/>
              <a:t> </a:t>
            </a:r>
            <a:r>
              <a:rPr lang="en-US" sz="4000" dirty="0" err="1"/>
              <a:t>nhóm</a:t>
            </a:r>
            <a:r>
              <a:rPr lang="en-US" sz="4000" dirty="0"/>
              <a:t> chat, </a:t>
            </a:r>
            <a:r>
              <a:rPr lang="en-US" sz="4000" dirty="0" err="1"/>
              <a:t>diễn</a:t>
            </a:r>
            <a:r>
              <a:rPr lang="en-US" sz="4000" dirty="0"/>
              <a:t> </a:t>
            </a:r>
            <a:r>
              <a:rPr lang="en-US" sz="4000" dirty="0" err="1"/>
              <a:t>đàn</a:t>
            </a:r>
            <a:r>
              <a:rPr lang="en-US" sz="4000" dirty="0"/>
              <a:t> </a:t>
            </a:r>
            <a:r>
              <a:rPr lang="en-US" sz="4000" dirty="0" err="1"/>
              <a:t>và</a:t>
            </a:r>
            <a:r>
              <a:rPr lang="en-US" sz="4000" dirty="0"/>
              <a:t> </a:t>
            </a:r>
            <a:r>
              <a:rPr lang="en-US" sz="4000" dirty="0" err="1"/>
              <a:t>các</a:t>
            </a:r>
            <a:r>
              <a:rPr lang="en-US" sz="4000" dirty="0"/>
              <a:t> </a:t>
            </a:r>
            <a:r>
              <a:rPr lang="en-US" sz="4000" dirty="0" err="1"/>
              <a:t>cuộc</a:t>
            </a:r>
            <a:r>
              <a:rPr lang="en-US" sz="4000" dirty="0"/>
              <a:t> </a:t>
            </a:r>
            <a:r>
              <a:rPr lang="en-US" sz="4000" dirty="0" err="1"/>
              <a:t>trò</a:t>
            </a:r>
            <a:r>
              <a:rPr lang="en-US" sz="4000" dirty="0"/>
              <a:t> </a:t>
            </a:r>
            <a:r>
              <a:rPr lang="en-US" sz="4000" dirty="0" err="1"/>
              <a:t>chuyện</a:t>
            </a:r>
            <a:r>
              <a:rPr lang="en-US" sz="4000" dirty="0"/>
              <a:t> </a:t>
            </a:r>
            <a:r>
              <a:rPr lang="en-US" sz="4000" dirty="0" err="1"/>
              <a:t>cá</a:t>
            </a:r>
            <a:r>
              <a:rPr lang="en-US" sz="4000" dirty="0"/>
              <a:t> </a:t>
            </a:r>
            <a:r>
              <a:rPr lang="en-US" sz="4000" dirty="0" err="1"/>
              <a:t>nhân</a:t>
            </a:r>
            <a:r>
              <a:rPr lang="en-US" sz="4000" dirty="0"/>
              <a:t>.</a:t>
            </a:r>
            <a:endParaRPr lang="en-US" sz="4000" dirty="0">
              <a:latin typeface="Times Neue Roman" panose="020B0604020202020204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F35975B-E057-22EF-ADB1-B49BEFB6B126}"/>
              </a:ext>
            </a:extLst>
          </p:cNvPr>
          <p:cNvSpPr/>
          <p:nvPr/>
        </p:nvSpPr>
        <p:spPr>
          <a:xfrm>
            <a:off x="1088102" y="7206965"/>
            <a:ext cx="9189369" cy="1425281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4000" dirty="0">
                <a:latin typeface="Times Neue Roman" panose="020B0604020202020204" charset="0"/>
              </a:rPr>
              <a:t>3. </a:t>
            </a:r>
            <a:r>
              <a:rPr lang="vi-VN" sz="4000" dirty="0"/>
              <a:t>Hỗ trợ gửi hình ảnh, </a:t>
            </a:r>
            <a:r>
              <a:rPr lang="vi-VN" sz="4000" dirty="0" err="1"/>
              <a:t>video</a:t>
            </a:r>
            <a:r>
              <a:rPr lang="vi-VN" sz="4000" dirty="0"/>
              <a:t>, và các tệp tin đa phương tiện khác</a:t>
            </a:r>
            <a:r>
              <a:rPr lang="en-US" sz="4000" dirty="0">
                <a:latin typeface="Times Neue Roman" panose="020B0604020202020204" charset="0"/>
              </a:rPr>
              <a:t>.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4FA246F-C6CC-9AD9-12A3-EB7503BA92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4200" y="3551537"/>
            <a:ext cx="7077072" cy="4368068"/>
          </a:xfrm>
          <a:prstGeom prst="rect">
            <a:avLst/>
          </a:prstGeom>
        </p:spPr>
      </p:pic>
      <p:grpSp>
        <p:nvGrpSpPr>
          <p:cNvPr id="2" name="Group 8">
            <a:extLst>
              <a:ext uri="{FF2B5EF4-FFF2-40B4-BE49-F238E27FC236}">
                <a16:creationId xmlns:a16="http://schemas.microsoft.com/office/drawing/2014/main" id="{9A5F8AB9-501A-D2C9-BB5A-8491A6E3300A}"/>
              </a:ext>
            </a:extLst>
          </p:cNvPr>
          <p:cNvGrpSpPr/>
          <p:nvPr/>
        </p:nvGrpSpPr>
        <p:grpSpPr>
          <a:xfrm>
            <a:off x="17259300" y="9249044"/>
            <a:ext cx="817361" cy="816339"/>
            <a:chOff x="0" y="0"/>
            <a:chExt cx="1089815" cy="1088453"/>
          </a:xfrm>
        </p:grpSpPr>
        <p:pic>
          <p:nvPicPr>
            <p:cNvPr id="4" name="Picture 9">
              <a:extLst>
                <a:ext uri="{FF2B5EF4-FFF2-40B4-BE49-F238E27FC236}">
                  <a16:creationId xmlns:a16="http://schemas.microsoft.com/office/drawing/2014/main" id="{79EBF876-0386-773F-E9D0-D4EF2371781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0" y="0"/>
              <a:ext cx="1089815" cy="1088453"/>
            </a:xfrm>
            <a:prstGeom prst="rect">
              <a:avLst/>
            </a:prstGeom>
          </p:spPr>
        </p:pic>
        <p:sp>
          <p:nvSpPr>
            <p:cNvPr id="5" name="TextBox 10">
              <a:extLst>
                <a:ext uri="{FF2B5EF4-FFF2-40B4-BE49-F238E27FC236}">
                  <a16:creationId xmlns:a16="http://schemas.microsoft.com/office/drawing/2014/main" id="{BEAF6AE8-7331-C2F3-C5D3-554B96043CD9}"/>
                </a:ext>
              </a:extLst>
            </p:cNvPr>
            <p:cNvSpPr txBox="1"/>
            <p:nvPr/>
          </p:nvSpPr>
          <p:spPr>
            <a:xfrm>
              <a:off x="179935" y="307654"/>
              <a:ext cx="729946" cy="4360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730"/>
                </a:lnSpc>
              </a:pPr>
              <a:r>
                <a:rPr lang="en-US" sz="2100" spc="-63" dirty="0">
                  <a:solidFill>
                    <a:srgbClr val="0F3256"/>
                  </a:solidFill>
                  <a:latin typeface="Roboto"/>
                </a:rPr>
                <a:t>05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36692172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10"/>
          <p:cNvGrpSpPr/>
          <p:nvPr/>
        </p:nvGrpSpPr>
        <p:grpSpPr>
          <a:xfrm>
            <a:off x="-85725" y="-342900"/>
            <a:ext cx="18288000" cy="10287000"/>
            <a:chOff x="0" y="0"/>
            <a:chExt cx="2901629" cy="3479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901629" cy="3479800"/>
            </a:xfrm>
            <a:custGeom>
              <a:avLst/>
              <a:gdLst/>
              <a:ahLst/>
              <a:cxnLst/>
              <a:rect l="l" t="t" r="r" b="b"/>
              <a:pathLst>
                <a:path w="2901629" h="3479800">
                  <a:moveTo>
                    <a:pt x="2777169" y="3479800"/>
                  </a:moveTo>
                  <a:lnTo>
                    <a:pt x="124460" y="3479800"/>
                  </a:lnTo>
                  <a:cubicBezTo>
                    <a:pt x="55880" y="3479800"/>
                    <a:pt x="0" y="3423920"/>
                    <a:pt x="0" y="33553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777169" y="0"/>
                  </a:lnTo>
                  <a:cubicBezTo>
                    <a:pt x="2845749" y="0"/>
                    <a:pt x="2901629" y="55880"/>
                    <a:pt x="2901629" y="124460"/>
                  </a:cubicBezTo>
                  <a:lnTo>
                    <a:pt x="2901629" y="3355340"/>
                  </a:lnTo>
                  <a:cubicBezTo>
                    <a:pt x="2901629" y="3423920"/>
                    <a:pt x="2845749" y="3479800"/>
                    <a:pt x="2777169" y="3479800"/>
                  </a:cubicBezTo>
                  <a:close/>
                </a:path>
              </a:pathLst>
            </a:custGeom>
            <a:solidFill>
              <a:srgbClr val="B8D6F6"/>
            </a:solidFill>
          </p:spPr>
          <p:txBody>
            <a:bodyPr/>
            <a:lstStyle/>
            <a:p>
              <a:endParaRPr lang="en-US" dirty="0"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535777" y="3136900"/>
            <a:ext cx="5600936" cy="1220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0107"/>
              </a:lnSpc>
            </a:pPr>
            <a:endParaRPr lang="en-US" sz="7775" dirty="0">
              <a:solidFill>
                <a:srgbClr val="0F3256"/>
              </a:solidFill>
              <a:latin typeface="Roboto Bold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FF21812-B07F-6D8F-E367-46BA6F1E8A40}"/>
              </a:ext>
            </a:extLst>
          </p:cNvPr>
          <p:cNvSpPr txBox="1"/>
          <p:nvPr/>
        </p:nvSpPr>
        <p:spPr>
          <a:xfrm>
            <a:off x="10744200" y="342900"/>
            <a:ext cx="6629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>
                <a:solidFill>
                  <a:schemeClr val="tx2"/>
                </a:solidFill>
                <a:latin typeface="Times Neue Roman" panose="020B0604020202020204" charset="0"/>
              </a:rPr>
              <a:t>Nội</a:t>
            </a:r>
            <a:r>
              <a:rPr lang="en-US" sz="3600" b="1" dirty="0">
                <a:solidFill>
                  <a:schemeClr val="tx2"/>
                </a:solidFill>
                <a:latin typeface="Times Neue Roman" panose="020B0604020202020204" charset="0"/>
              </a:rPr>
              <a:t> </a:t>
            </a:r>
            <a:r>
              <a:rPr lang="en-US" sz="3600" b="1" dirty="0" err="1">
                <a:solidFill>
                  <a:schemeClr val="tx2"/>
                </a:solidFill>
                <a:latin typeface="Times Neue Roman" panose="020B0604020202020204" charset="0"/>
              </a:rPr>
              <a:t>dụng</a:t>
            </a:r>
            <a:r>
              <a:rPr lang="en-US" sz="3600" b="1" dirty="0">
                <a:solidFill>
                  <a:schemeClr val="tx2"/>
                </a:solidFill>
                <a:latin typeface="Times Neue Roman" panose="020B0604020202020204" charset="0"/>
              </a:rPr>
              <a:t> 2: </a:t>
            </a:r>
            <a:r>
              <a:rPr lang="en-US" sz="3600" b="1" dirty="0" err="1">
                <a:solidFill>
                  <a:schemeClr val="tx2"/>
                </a:solidFill>
                <a:latin typeface="Times Neue Roman" panose="020B0604020202020204" charset="0"/>
              </a:rPr>
              <a:t>Giới</a:t>
            </a:r>
            <a:r>
              <a:rPr lang="en-US" sz="3600" b="1" dirty="0">
                <a:solidFill>
                  <a:schemeClr val="tx2"/>
                </a:solidFill>
                <a:latin typeface="Times Neue Roman" panose="020B0604020202020204" charset="0"/>
              </a:rPr>
              <a:t> </a:t>
            </a:r>
            <a:r>
              <a:rPr lang="en-US" sz="3600" b="1" dirty="0" err="1">
                <a:solidFill>
                  <a:schemeClr val="tx2"/>
                </a:solidFill>
                <a:latin typeface="Times Neue Roman" panose="020B0604020202020204" charset="0"/>
              </a:rPr>
              <a:t>thiệu</a:t>
            </a:r>
            <a:r>
              <a:rPr lang="en-US" sz="3600" b="1" dirty="0">
                <a:solidFill>
                  <a:schemeClr val="tx2"/>
                </a:solidFill>
                <a:latin typeface="Times Neue Roman" panose="020B0604020202020204" charset="0"/>
              </a:rPr>
              <a:t> </a:t>
            </a:r>
            <a:r>
              <a:rPr lang="en-US" sz="3600" b="1" dirty="0" err="1">
                <a:solidFill>
                  <a:schemeClr val="tx2"/>
                </a:solidFill>
                <a:latin typeface="Times Neue Roman" panose="020B0604020202020204" charset="0"/>
              </a:rPr>
              <a:t>đặt</a:t>
            </a:r>
            <a:r>
              <a:rPr lang="en-US" sz="3600" b="1" dirty="0">
                <a:solidFill>
                  <a:schemeClr val="tx2"/>
                </a:solidFill>
                <a:latin typeface="Times Neue Roman" panose="020B0604020202020204" charset="0"/>
              </a:rPr>
              <a:t> </a:t>
            </a:r>
            <a:r>
              <a:rPr lang="en-US" sz="3600" b="1" dirty="0" err="1">
                <a:solidFill>
                  <a:schemeClr val="tx2"/>
                </a:solidFill>
                <a:latin typeface="Times Neue Roman" panose="020B0604020202020204" charset="0"/>
              </a:rPr>
              <a:t>vấn</a:t>
            </a:r>
            <a:r>
              <a:rPr lang="en-US" sz="3600" b="1" dirty="0">
                <a:solidFill>
                  <a:schemeClr val="tx2"/>
                </a:solidFill>
                <a:latin typeface="Times Neue Roman" panose="020B0604020202020204" charset="0"/>
              </a:rPr>
              <a:t> </a:t>
            </a:r>
            <a:r>
              <a:rPr lang="en-US" sz="3600" b="1" dirty="0" err="1">
                <a:solidFill>
                  <a:schemeClr val="tx2"/>
                </a:solidFill>
                <a:latin typeface="Times Neue Roman" panose="020B0604020202020204" charset="0"/>
              </a:rPr>
              <a:t>đề</a:t>
            </a:r>
            <a:endParaRPr lang="en-US" sz="3600" b="1" dirty="0">
              <a:solidFill>
                <a:schemeClr val="tx2"/>
              </a:solidFill>
              <a:latin typeface="Times Neue Roman" panose="020B060402020202020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8D428D-E590-B1C9-7AE9-18E767DFBE77}"/>
              </a:ext>
            </a:extLst>
          </p:cNvPr>
          <p:cNvSpPr txBox="1"/>
          <p:nvPr/>
        </p:nvSpPr>
        <p:spPr>
          <a:xfrm>
            <a:off x="894080" y="970794"/>
            <a:ext cx="40767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tx2"/>
                </a:solidFill>
                <a:latin typeface="Times Neue Roman" panose="020B0604020202020204" charset="0"/>
              </a:rPr>
              <a:t>*</a:t>
            </a:r>
            <a:r>
              <a:rPr lang="en-US" sz="4400" u="sng" dirty="0" err="1">
                <a:solidFill>
                  <a:schemeClr val="tx2"/>
                </a:solidFill>
                <a:latin typeface="Times Neue Roman" panose="020B0604020202020204" charset="0"/>
              </a:rPr>
              <a:t>Phạm</a:t>
            </a:r>
            <a:r>
              <a:rPr lang="en-US" sz="4400" u="sng" dirty="0">
                <a:solidFill>
                  <a:schemeClr val="tx2"/>
                </a:solidFill>
                <a:latin typeface="Times Neue Roman" panose="020B0604020202020204" charset="0"/>
              </a:rPr>
              <a:t> vi: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84E3537-E3D3-7A72-FD49-622E529B290F}"/>
              </a:ext>
            </a:extLst>
          </p:cNvPr>
          <p:cNvSpPr/>
          <p:nvPr/>
        </p:nvSpPr>
        <p:spPr>
          <a:xfrm>
            <a:off x="1088103" y="2043753"/>
            <a:ext cx="15978821" cy="1289559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4000" dirty="0">
                <a:latin typeface="Times Neue Roman" panose="020B0604020202020204" charset="0"/>
              </a:rPr>
              <a:t>1. </a:t>
            </a:r>
            <a:r>
              <a:rPr lang="vi-VN" sz="4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Ứng dụng được tạo ra cho để cho các người dùng có thể trao đổi thông tin, tài liệu thông qua việc kết bạn với nha</a:t>
            </a:r>
            <a:r>
              <a:rPr lang="en-US" sz="4000" dirty="0">
                <a:latin typeface="Times Neue Roman" panose="020B0604020202020204" charset="0"/>
              </a:rPr>
              <a:t>.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25A2A96-3009-A6B4-F85D-FEA501FF01C9}"/>
              </a:ext>
            </a:extLst>
          </p:cNvPr>
          <p:cNvSpPr/>
          <p:nvPr/>
        </p:nvSpPr>
        <p:spPr>
          <a:xfrm>
            <a:off x="1092866" y="3693943"/>
            <a:ext cx="15974058" cy="87818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4000" dirty="0">
                <a:latin typeface="Times Neue Roman" panose="020B0604020202020204" charset="0"/>
              </a:rPr>
              <a:t>2. </a:t>
            </a:r>
            <a:r>
              <a:rPr lang="vi-VN" sz="4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Ứng dụng có thể được sử dụng qua </a:t>
            </a:r>
            <a:r>
              <a:rPr lang="vi-VN" sz="40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web</a:t>
            </a:r>
            <a:r>
              <a:rPr lang="vi-VN" sz="4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hoặc </a:t>
            </a:r>
            <a:r>
              <a:rPr lang="vi-VN" sz="40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app</a:t>
            </a:r>
            <a:r>
              <a:rPr lang="vi-VN" sz="4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di độn</a:t>
            </a:r>
            <a:r>
              <a:rPr lang="en-US" sz="4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g.</a:t>
            </a:r>
            <a:endParaRPr lang="en-US" sz="4000" dirty="0">
              <a:latin typeface="Times Neue Roman" panose="020B0604020202020204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F35975B-E057-22EF-ADB1-B49BEFB6B126}"/>
              </a:ext>
            </a:extLst>
          </p:cNvPr>
          <p:cNvSpPr/>
          <p:nvPr/>
        </p:nvSpPr>
        <p:spPr>
          <a:xfrm>
            <a:off x="1059528" y="5143500"/>
            <a:ext cx="15974058" cy="878183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4000" dirty="0">
                <a:latin typeface="Times Neue Roman" panose="020B0604020202020204" charset="0"/>
              </a:rPr>
              <a:t>3. </a:t>
            </a:r>
            <a:r>
              <a:rPr lang="vi-VN" sz="4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Sử dụng cơ sở dữ liệu </a:t>
            </a:r>
            <a:r>
              <a:rPr lang="vi-VN" sz="40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NoSQL</a:t>
            </a:r>
            <a:r>
              <a:rPr lang="vi-VN" sz="4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.</a:t>
            </a:r>
            <a:endParaRPr lang="en-US" sz="4000" dirty="0">
              <a:latin typeface="Times Neue Roman" panose="020B0604020202020204" charset="0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F8104CD-5674-B0AA-D024-33815F3808D1}"/>
              </a:ext>
            </a:extLst>
          </p:cNvPr>
          <p:cNvSpPr/>
          <p:nvPr/>
        </p:nvSpPr>
        <p:spPr>
          <a:xfrm>
            <a:off x="1069688" y="6255478"/>
            <a:ext cx="15997237" cy="1420981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4000" dirty="0">
                <a:latin typeface="Times Neue Roman" panose="020B0604020202020204" charset="0"/>
              </a:rPr>
              <a:t>4.</a:t>
            </a:r>
            <a:r>
              <a:rPr lang="en-US" sz="4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sz="40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Sử</a:t>
            </a:r>
            <a:r>
              <a:rPr lang="en-US" sz="4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sz="40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dụng</a:t>
            </a:r>
            <a:r>
              <a:rPr lang="en-US" sz="4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React-Native </a:t>
            </a:r>
            <a:r>
              <a:rPr lang="en-US" sz="40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để</a:t>
            </a:r>
            <a:r>
              <a:rPr lang="en-US" sz="4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sz="40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tạo</a:t>
            </a:r>
            <a:r>
              <a:rPr lang="en-US" sz="4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sz="40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ra</a:t>
            </a:r>
            <a:r>
              <a:rPr lang="en-US" sz="4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sz="40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ứng</a:t>
            </a:r>
            <a:r>
              <a:rPr lang="en-US" sz="4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sz="40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dụng</a:t>
            </a:r>
            <a:r>
              <a:rPr lang="en-US" sz="4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di </a:t>
            </a:r>
            <a:r>
              <a:rPr lang="en-US" sz="40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động</a:t>
            </a:r>
            <a:r>
              <a:rPr lang="en-US" sz="4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, Next.js </a:t>
            </a:r>
            <a:r>
              <a:rPr lang="en-US" sz="40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để</a:t>
            </a:r>
            <a:r>
              <a:rPr lang="en-US" sz="4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sz="40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tạo</a:t>
            </a:r>
            <a:r>
              <a:rPr lang="en-US" sz="4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web </a:t>
            </a:r>
            <a:r>
              <a:rPr lang="en-US" sz="40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và</a:t>
            </a:r>
            <a:r>
              <a:rPr lang="en-US" sz="4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Node.js </a:t>
            </a:r>
            <a:r>
              <a:rPr lang="en-US" sz="40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để</a:t>
            </a:r>
            <a:r>
              <a:rPr lang="en-US" sz="4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sz="40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viết</a:t>
            </a:r>
            <a:r>
              <a:rPr lang="en-US" sz="4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Back-end.</a:t>
            </a:r>
            <a:endParaRPr lang="en-US" sz="4000" dirty="0">
              <a:latin typeface="Times Neue Roman" panose="020B0604020202020204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3A97A07-B023-11B6-5AE4-E9A8BC7AE482}"/>
              </a:ext>
            </a:extLst>
          </p:cNvPr>
          <p:cNvSpPr/>
          <p:nvPr/>
        </p:nvSpPr>
        <p:spPr>
          <a:xfrm>
            <a:off x="1104772" y="7932096"/>
            <a:ext cx="15945482" cy="878183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4000" dirty="0">
                <a:latin typeface="Times Neue Roman" panose="020B0604020202020204" charset="0"/>
              </a:rPr>
              <a:t>5. </a:t>
            </a:r>
            <a:r>
              <a:rPr lang="en-US" sz="40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Các</a:t>
            </a:r>
            <a:r>
              <a:rPr lang="en-US" sz="4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sz="40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phần</a:t>
            </a:r>
            <a:r>
              <a:rPr lang="en-US" sz="4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sz="40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mềm</a:t>
            </a:r>
            <a:r>
              <a:rPr lang="en-US" sz="4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sz="40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hỗ</a:t>
            </a:r>
            <a:r>
              <a:rPr lang="en-US" sz="4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sz="40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trợ</a:t>
            </a:r>
            <a:r>
              <a:rPr lang="en-US" sz="4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: Visual Studio Code, draw.io, </a:t>
            </a:r>
            <a:r>
              <a:rPr lang="en-US" sz="40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DBdiagram</a:t>
            </a:r>
            <a:endParaRPr lang="en-US" sz="4000" dirty="0">
              <a:latin typeface="Times Neue Roman" panose="020B0604020202020204" charset="0"/>
            </a:endParaRPr>
          </a:p>
        </p:txBody>
      </p:sp>
      <p:grpSp>
        <p:nvGrpSpPr>
          <p:cNvPr id="5" name="Group 8">
            <a:extLst>
              <a:ext uri="{FF2B5EF4-FFF2-40B4-BE49-F238E27FC236}">
                <a16:creationId xmlns:a16="http://schemas.microsoft.com/office/drawing/2014/main" id="{615B20C1-AA76-D8FA-AC9D-001ACDAAC51C}"/>
              </a:ext>
            </a:extLst>
          </p:cNvPr>
          <p:cNvGrpSpPr/>
          <p:nvPr/>
        </p:nvGrpSpPr>
        <p:grpSpPr>
          <a:xfrm>
            <a:off x="17259300" y="9249044"/>
            <a:ext cx="817361" cy="816339"/>
            <a:chOff x="0" y="0"/>
            <a:chExt cx="1089815" cy="1088453"/>
          </a:xfrm>
        </p:grpSpPr>
        <p:pic>
          <p:nvPicPr>
            <p:cNvPr id="6" name="Picture 9">
              <a:extLst>
                <a:ext uri="{FF2B5EF4-FFF2-40B4-BE49-F238E27FC236}">
                  <a16:creationId xmlns:a16="http://schemas.microsoft.com/office/drawing/2014/main" id="{39FD902B-C780-0C77-EE0E-EA7F7C7C2D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1089815" cy="1088453"/>
            </a:xfrm>
            <a:prstGeom prst="rect">
              <a:avLst/>
            </a:prstGeom>
          </p:spPr>
        </p:pic>
        <p:sp>
          <p:nvSpPr>
            <p:cNvPr id="13" name="TextBox 10">
              <a:extLst>
                <a:ext uri="{FF2B5EF4-FFF2-40B4-BE49-F238E27FC236}">
                  <a16:creationId xmlns:a16="http://schemas.microsoft.com/office/drawing/2014/main" id="{49CFF9CD-C6C4-3190-42D1-4F712469522C}"/>
                </a:ext>
              </a:extLst>
            </p:cNvPr>
            <p:cNvSpPr txBox="1"/>
            <p:nvPr/>
          </p:nvSpPr>
          <p:spPr>
            <a:xfrm>
              <a:off x="179935" y="307654"/>
              <a:ext cx="729946" cy="4360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730"/>
                </a:lnSpc>
              </a:pPr>
              <a:r>
                <a:rPr lang="en-US" sz="2100" spc="-63" dirty="0">
                  <a:solidFill>
                    <a:srgbClr val="0F3256"/>
                  </a:solidFill>
                  <a:latin typeface="Roboto"/>
                </a:rPr>
                <a:t>06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69311154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10"/>
          <p:cNvGrpSpPr/>
          <p:nvPr/>
        </p:nvGrpSpPr>
        <p:grpSpPr>
          <a:xfrm>
            <a:off x="-14288" y="0"/>
            <a:ext cx="18288000" cy="10287000"/>
            <a:chOff x="0" y="0"/>
            <a:chExt cx="2901629" cy="3479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901629" cy="3479800"/>
            </a:xfrm>
            <a:custGeom>
              <a:avLst/>
              <a:gdLst/>
              <a:ahLst/>
              <a:cxnLst/>
              <a:rect l="l" t="t" r="r" b="b"/>
              <a:pathLst>
                <a:path w="2901629" h="3479800">
                  <a:moveTo>
                    <a:pt x="2777169" y="3479800"/>
                  </a:moveTo>
                  <a:lnTo>
                    <a:pt x="124460" y="3479800"/>
                  </a:lnTo>
                  <a:cubicBezTo>
                    <a:pt x="55880" y="3479800"/>
                    <a:pt x="0" y="3423920"/>
                    <a:pt x="0" y="33553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777169" y="0"/>
                  </a:lnTo>
                  <a:cubicBezTo>
                    <a:pt x="2845749" y="0"/>
                    <a:pt x="2901629" y="55880"/>
                    <a:pt x="2901629" y="124460"/>
                  </a:cubicBezTo>
                  <a:lnTo>
                    <a:pt x="2901629" y="3355340"/>
                  </a:lnTo>
                  <a:cubicBezTo>
                    <a:pt x="2901629" y="3423920"/>
                    <a:pt x="2845749" y="3479800"/>
                    <a:pt x="2777169" y="3479800"/>
                  </a:cubicBezTo>
                  <a:close/>
                </a:path>
              </a:pathLst>
            </a:custGeom>
            <a:solidFill>
              <a:srgbClr val="B8D6F6"/>
            </a:solidFill>
          </p:spPr>
          <p:txBody>
            <a:bodyPr/>
            <a:lstStyle/>
            <a:p>
              <a:endParaRPr lang="en-US" dirty="0"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535777" y="3136900"/>
            <a:ext cx="5600936" cy="1220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0107"/>
              </a:lnSpc>
            </a:pPr>
            <a:endParaRPr lang="en-US" sz="7775" dirty="0">
              <a:solidFill>
                <a:srgbClr val="0F3256"/>
              </a:solidFill>
              <a:latin typeface="Roboto Bold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FF21812-B07F-6D8F-E367-46BA6F1E8A40}"/>
              </a:ext>
            </a:extLst>
          </p:cNvPr>
          <p:cNvSpPr txBox="1"/>
          <p:nvPr/>
        </p:nvSpPr>
        <p:spPr>
          <a:xfrm>
            <a:off x="12954000" y="342900"/>
            <a:ext cx="441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>
                <a:solidFill>
                  <a:schemeClr val="tx2"/>
                </a:solidFill>
                <a:latin typeface="Times Neue Roman" panose="020B0604020202020204" charset="0"/>
              </a:rPr>
              <a:t>Nội</a:t>
            </a:r>
            <a:r>
              <a:rPr lang="en-US" sz="3600" b="1" dirty="0">
                <a:solidFill>
                  <a:schemeClr val="tx2"/>
                </a:solidFill>
                <a:latin typeface="Times Neue Roman" panose="020B0604020202020204" charset="0"/>
              </a:rPr>
              <a:t> </a:t>
            </a:r>
            <a:r>
              <a:rPr lang="en-US" sz="3600" b="1" dirty="0" err="1">
                <a:solidFill>
                  <a:schemeClr val="tx2"/>
                </a:solidFill>
                <a:latin typeface="Times Neue Roman" panose="020B0604020202020204" charset="0"/>
              </a:rPr>
              <a:t>dụng</a:t>
            </a:r>
            <a:r>
              <a:rPr lang="en-US" sz="3600" b="1" dirty="0">
                <a:solidFill>
                  <a:schemeClr val="tx2"/>
                </a:solidFill>
                <a:latin typeface="Times Neue Roman" panose="020B0604020202020204" charset="0"/>
              </a:rPr>
              <a:t> 3: </a:t>
            </a:r>
            <a:r>
              <a:rPr lang="en-US" sz="3600" b="1" dirty="0" err="1">
                <a:solidFill>
                  <a:schemeClr val="tx2"/>
                </a:solidFill>
                <a:latin typeface="Times Neue Roman" panose="020B0604020202020204" charset="0"/>
              </a:rPr>
              <a:t>Phân</a:t>
            </a:r>
            <a:r>
              <a:rPr lang="en-US" sz="3600" b="1" dirty="0">
                <a:solidFill>
                  <a:schemeClr val="tx2"/>
                </a:solidFill>
                <a:latin typeface="Times Neue Roman" panose="020B0604020202020204" charset="0"/>
              </a:rPr>
              <a:t> </a:t>
            </a:r>
            <a:r>
              <a:rPr lang="en-US" sz="3600" b="1" dirty="0" err="1">
                <a:solidFill>
                  <a:schemeClr val="tx2"/>
                </a:solidFill>
                <a:latin typeface="Times Neue Roman" panose="020B0604020202020204" charset="0"/>
              </a:rPr>
              <a:t>tích</a:t>
            </a:r>
            <a:endParaRPr lang="en-US" sz="3600" b="1" dirty="0">
              <a:solidFill>
                <a:schemeClr val="tx2"/>
              </a:solidFill>
              <a:latin typeface="Times Neue Roman" panose="020B060402020202020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8D428D-E590-B1C9-7AE9-18E767DFBE77}"/>
              </a:ext>
            </a:extLst>
          </p:cNvPr>
          <p:cNvSpPr txBox="1"/>
          <p:nvPr/>
        </p:nvSpPr>
        <p:spPr>
          <a:xfrm>
            <a:off x="381000" y="1323975"/>
            <a:ext cx="91821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u="sng" dirty="0">
                <a:solidFill>
                  <a:schemeClr val="tx2"/>
                </a:solidFill>
                <a:latin typeface="Times Neue Roman" panose="020B0604020202020204" charset="0"/>
              </a:rPr>
              <a:t>2.Yêu </a:t>
            </a:r>
            <a:r>
              <a:rPr lang="en-US" sz="4400" u="sng" dirty="0" err="1">
                <a:solidFill>
                  <a:schemeClr val="tx2"/>
                </a:solidFill>
                <a:latin typeface="Times Neue Roman" panose="020B0604020202020204" charset="0"/>
              </a:rPr>
              <a:t>cầu</a:t>
            </a:r>
            <a:r>
              <a:rPr lang="en-US" sz="4400" u="sng" dirty="0">
                <a:solidFill>
                  <a:schemeClr val="tx2"/>
                </a:solidFill>
                <a:latin typeface="Times Neue Roman" panose="020B0604020202020204" charset="0"/>
              </a:rPr>
              <a:t> </a:t>
            </a:r>
            <a:r>
              <a:rPr lang="en-US" sz="4400" u="sng" dirty="0" err="1">
                <a:solidFill>
                  <a:schemeClr val="tx2"/>
                </a:solidFill>
                <a:latin typeface="Times Neue Roman" panose="020B0604020202020204" charset="0"/>
              </a:rPr>
              <a:t>chức</a:t>
            </a:r>
            <a:r>
              <a:rPr lang="en-US" sz="4400" u="sng" dirty="0">
                <a:solidFill>
                  <a:schemeClr val="tx2"/>
                </a:solidFill>
                <a:latin typeface="Times Neue Roman" panose="020B0604020202020204" charset="0"/>
              </a:rPr>
              <a:t> </a:t>
            </a:r>
            <a:r>
              <a:rPr lang="en-US" sz="4400" u="sng" dirty="0" err="1">
                <a:solidFill>
                  <a:schemeClr val="tx2"/>
                </a:solidFill>
                <a:latin typeface="Times Neue Roman" panose="020B0604020202020204" charset="0"/>
              </a:rPr>
              <a:t>năng</a:t>
            </a:r>
            <a:endParaRPr lang="en-US" sz="4400" u="sng" dirty="0">
              <a:solidFill>
                <a:schemeClr val="tx2"/>
              </a:solidFill>
              <a:latin typeface="Times Neue Roman" panose="020B060402020202020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43F2E61-0319-A531-C81C-828C5E217AB4}"/>
              </a:ext>
            </a:extLst>
          </p:cNvPr>
          <p:cNvSpPr/>
          <p:nvPr/>
        </p:nvSpPr>
        <p:spPr>
          <a:xfrm>
            <a:off x="380999" y="2324100"/>
            <a:ext cx="17695661" cy="685799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numCol="2" rtlCol="0" anchor="ctr"/>
          <a:lstStyle/>
          <a:p>
            <a:pPr algn="l"/>
            <a:r>
              <a:rPr lang="vi-VN" sz="36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- Tính năng Người dùng:</a:t>
            </a:r>
          </a:p>
          <a:p>
            <a:pPr algn="l"/>
            <a:r>
              <a:rPr lang="vi-VN" sz="36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· Đăng nhập và đăng ký tài khoản người dùng.</a:t>
            </a:r>
          </a:p>
          <a:p>
            <a:pPr algn="l"/>
            <a:r>
              <a:rPr lang="vi-VN" sz="36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· Quản lý thông tin cá nhân của người dùng.</a:t>
            </a:r>
          </a:p>
          <a:p>
            <a:pPr algn="l"/>
            <a:r>
              <a:rPr lang="vi-VN" sz="36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· Tìm kiếm và thêm bạn bè.</a:t>
            </a:r>
          </a:p>
          <a:p>
            <a:pPr algn="l"/>
            <a:r>
              <a:rPr lang="vi-VN" sz="36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· Xem danh sách bạn bè và thông tin của họ.</a:t>
            </a:r>
            <a:endParaRPr lang="en-US" sz="3600" b="0" i="0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pPr algn="l"/>
            <a:endParaRPr lang="vi-VN" sz="3600" b="0" i="0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pPr algn="l"/>
            <a:r>
              <a:rPr lang="vi-VN" sz="36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- Tính năng Nhóm </a:t>
            </a:r>
            <a:r>
              <a:rPr lang="vi-VN" sz="36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Chat</a:t>
            </a:r>
            <a:r>
              <a:rPr lang="vi-VN" sz="36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:</a:t>
            </a:r>
          </a:p>
          <a:p>
            <a:pPr algn="l"/>
            <a:r>
              <a:rPr lang="vi-VN" sz="36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· Tạo và quản lý nhóm </a:t>
            </a:r>
            <a:r>
              <a:rPr lang="vi-VN" sz="36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chat</a:t>
            </a:r>
            <a:r>
              <a:rPr lang="vi-VN" sz="36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.</a:t>
            </a:r>
          </a:p>
          <a:p>
            <a:pPr algn="l"/>
            <a:r>
              <a:rPr lang="vi-VN" sz="36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· Thêm và xóa thành viên khỏi nhóm.</a:t>
            </a:r>
            <a:endParaRPr lang="en-US" sz="3600" b="0" i="0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pPr algn="l"/>
            <a:r>
              <a:rPr lang="en-US" sz="36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· </a:t>
            </a:r>
            <a:r>
              <a:rPr lang="en-US" sz="36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Gửi</a:t>
            </a:r>
            <a:r>
              <a:rPr lang="en-US" sz="36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tin </a:t>
            </a:r>
            <a:r>
              <a:rPr lang="en-US" sz="36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nhắn</a:t>
            </a:r>
            <a:r>
              <a:rPr lang="en-US" sz="36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sz="36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trong</a:t>
            </a:r>
            <a:r>
              <a:rPr lang="en-US" sz="36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sz="36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nhóm</a:t>
            </a:r>
            <a:r>
              <a:rPr lang="en-US" sz="36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chat.</a:t>
            </a:r>
          </a:p>
          <a:p>
            <a:pPr algn="l"/>
            <a:endParaRPr lang="en-US" sz="3600" b="0" i="0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pPr algn="l"/>
            <a:endParaRPr lang="en-US" sz="3600" b="0" i="0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pPr algn="l"/>
            <a:r>
              <a:rPr lang="en-US" sz="36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- </a:t>
            </a:r>
            <a:r>
              <a:rPr lang="en-US" sz="36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Tính</a:t>
            </a:r>
            <a:r>
              <a:rPr lang="en-US" sz="36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sz="36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năng</a:t>
            </a:r>
            <a:r>
              <a:rPr lang="en-US" sz="36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Tin </a:t>
            </a:r>
            <a:r>
              <a:rPr lang="en-US" sz="36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nhắn</a:t>
            </a:r>
            <a:r>
              <a:rPr lang="en-US" sz="36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:</a:t>
            </a:r>
          </a:p>
          <a:p>
            <a:pPr algn="l"/>
            <a:r>
              <a:rPr lang="en-US" sz="36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· </a:t>
            </a:r>
            <a:r>
              <a:rPr lang="en-US" sz="36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Gửi</a:t>
            </a:r>
            <a:r>
              <a:rPr lang="en-US" sz="36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sz="36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và</a:t>
            </a:r>
            <a:r>
              <a:rPr lang="en-US" sz="36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sz="36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nhận</a:t>
            </a:r>
            <a:r>
              <a:rPr lang="en-US" sz="36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tin </a:t>
            </a:r>
            <a:r>
              <a:rPr lang="en-US" sz="36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nhắn</a:t>
            </a:r>
            <a:r>
              <a:rPr lang="en-US" sz="36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sz="36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văn</a:t>
            </a:r>
            <a:r>
              <a:rPr lang="en-US" sz="36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sz="36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bản</a:t>
            </a:r>
            <a:r>
              <a:rPr lang="en-US" sz="36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.</a:t>
            </a:r>
          </a:p>
          <a:p>
            <a:pPr algn="l"/>
            <a:r>
              <a:rPr lang="en-US" sz="36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· </a:t>
            </a:r>
            <a:r>
              <a:rPr lang="en-US" sz="36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Gửi</a:t>
            </a:r>
            <a:r>
              <a:rPr lang="en-US" sz="36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sz="36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và</a:t>
            </a:r>
            <a:r>
              <a:rPr lang="en-US" sz="36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sz="36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nhận</a:t>
            </a:r>
            <a:r>
              <a:rPr lang="en-US" sz="36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sz="36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hình</a:t>
            </a:r>
            <a:r>
              <a:rPr lang="en-US" sz="36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sz="36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ảnh</a:t>
            </a:r>
            <a:r>
              <a:rPr lang="en-US" sz="36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sz="36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và</a:t>
            </a:r>
            <a:r>
              <a:rPr lang="en-US" sz="36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sz="36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tệp</a:t>
            </a:r>
            <a:r>
              <a:rPr lang="en-US" sz="36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sz="36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đính</a:t>
            </a:r>
            <a:r>
              <a:rPr lang="en-US" sz="36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sz="36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kèm</a:t>
            </a:r>
            <a:r>
              <a:rPr lang="en-US" sz="36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.</a:t>
            </a:r>
          </a:p>
          <a:p>
            <a:pPr algn="l"/>
            <a:r>
              <a:rPr lang="en-US" sz="36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· </a:t>
            </a:r>
            <a:r>
              <a:rPr lang="en-US" sz="36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Xóa</a:t>
            </a:r>
            <a:r>
              <a:rPr lang="en-US" sz="36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tin </a:t>
            </a:r>
            <a:r>
              <a:rPr lang="en-US" sz="36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nhắn</a:t>
            </a:r>
            <a:r>
              <a:rPr lang="en-US" sz="36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.</a:t>
            </a:r>
          </a:p>
          <a:p>
            <a:pPr algn="l"/>
            <a:endParaRPr lang="en-US" sz="360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algn="l"/>
            <a:r>
              <a:rPr lang="vi-VN" sz="36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- Tính năng Bảo mật:</a:t>
            </a:r>
          </a:p>
          <a:p>
            <a:pPr algn="l"/>
            <a:r>
              <a:rPr lang="vi-VN" sz="36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· Xác thực người dùng.</a:t>
            </a:r>
          </a:p>
          <a:p>
            <a:pPr algn="l"/>
            <a:r>
              <a:rPr lang="vi-VN" sz="36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· Bảo vệ dữ liệu người dùng với mã hóa.</a:t>
            </a:r>
          </a:p>
          <a:p>
            <a:pPr algn="l"/>
            <a:r>
              <a:rPr lang="vi-VN" sz="36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· Quản lý quyền truy cập vào nhóm </a:t>
            </a:r>
            <a:r>
              <a:rPr lang="vi-VN" sz="36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chat</a:t>
            </a:r>
            <a:r>
              <a:rPr lang="vi-VN" sz="36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và tin nhắn.</a:t>
            </a:r>
          </a:p>
          <a:p>
            <a:pPr algn="l"/>
            <a:r>
              <a:rPr lang="vi-VN" sz="36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- Tính năng khác: …</a:t>
            </a:r>
          </a:p>
          <a:p>
            <a:pPr algn="l"/>
            <a:endParaRPr lang="vi-VN" sz="3600" b="0" i="0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</p:txBody>
      </p:sp>
      <p:grpSp>
        <p:nvGrpSpPr>
          <p:cNvPr id="5" name="Group 8">
            <a:extLst>
              <a:ext uri="{FF2B5EF4-FFF2-40B4-BE49-F238E27FC236}">
                <a16:creationId xmlns:a16="http://schemas.microsoft.com/office/drawing/2014/main" id="{8DC57B63-EE8A-CA9C-F45F-2AAB945A24C3}"/>
              </a:ext>
            </a:extLst>
          </p:cNvPr>
          <p:cNvGrpSpPr/>
          <p:nvPr/>
        </p:nvGrpSpPr>
        <p:grpSpPr>
          <a:xfrm>
            <a:off x="17259300" y="9249044"/>
            <a:ext cx="817361" cy="816339"/>
            <a:chOff x="0" y="0"/>
            <a:chExt cx="1089815" cy="1088453"/>
          </a:xfrm>
        </p:grpSpPr>
        <p:pic>
          <p:nvPicPr>
            <p:cNvPr id="6" name="Picture 9">
              <a:extLst>
                <a:ext uri="{FF2B5EF4-FFF2-40B4-BE49-F238E27FC236}">
                  <a16:creationId xmlns:a16="http://schemas.microsoft.com/office/drawing/2014/main" id="{FBC97C08-531C-27F8-AE36-4AD1009999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1089815" cy="1088453"/>
            </a:xfrm>
            <a:prstGeom prst="rect">
              <a:avLst/>
            </a:prstGeom>
          </p:spPr>
        </p:pic>
        <p:sp>
          <p:nvSpPr>
            <p:cNvPr id="7" name="TextBox 10">
              <a:extLst>
                <a:ext uri="{FF2B5EF4-FFF2-40B4-BE49-F238E27FC236}">
                  <a16:creationId xmlns:a16="http://schemas.microsoft.com/office/drawing/2014/main" id="{5C262832-F43B-4FD6-98D0-22BAE3564BBE}"/>
                </a:ext>
              </a:extLst>
            </p:cNvPr>
            <p:cNvSpPr txBox="1"/>
            <p:nvPr/>
          </p:nvSpPr>
          <p:spPr>
            <a:xfrm>
              <a:off x="179935" y="307654"/>
              <a:ext cx="729946" cy="4360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730"/>
                </a:lnSpc>
              </a:pPr>
              <a:r>
                <a:rPr lang="en-US" sz="2100" spc="-63" dirty="0">
                  <a:solidFill>
                    <a:srgbClr val="0F3256"/>
                  </a:solidFill>
                  <a:latin typeface="Roboto"/>
                </a:rPr>
                <a:t>08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55677276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10"/>
          <p:cNvGrpSpPr/>
          <p:nvPr/>
        </p:nvGrpSpPr>
        <p:grpSpPr>
          <a:xfrm>
            <a:off x="-14288" y="0"/>
            <a:ext cx="18288000" cy="10287000"/>
            <a:chOff x="0" y="0"/>
            <a:chExt cx="2901629" cy="3479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901629" cy="3479800"/>
            </a:xfrm>
            <a:custGeom>
              <a:avLst/>
              <a:gdLst/>
              <a:ahLst/>
              <a:cxnLst/>
              <a:rect l="l" t="t" r="r" b="b"/>
              <a:pathLst>
                <a:path w="2901629" h="3479800">
                  <a:moveTo>
                    <a:pt x="2777169" y="3479800"/>
                  </a:moveTo>
                  <a:lnTo>
                    <a:pt x="124460" y="3479800"/>
                  </a:lnTo>
                  <a:cubicBezTo>
                    <a:pt x="55880" y="3479800"/>
                    <a:pt x="0" y="3423920"/>
                    <a:pt x="0" y="33553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777169" y="0"/>
                  </a:lnTo>
                  <a:cubicBezTo>
                    <a:pt x="2845749" y="0"/>
                    <a:pt x="2901629" y="55880"/>
                    <a:pt x="2901629" y="124460"/>
                  </a:cubicBezTo>
                  <a:lnTo>
                    <a:pt x="2901629" y="3355340"/>
                  </a:lnTo>
                  <a:cubicBezTo>
                    <a:pt x="2901629" y="3423920"/>
                    <a:pt x="2845749" y="3479800"/>
                    <a:pt x="2777169" y="3479800"/>
                  </a:cubicBezTo>
                  <a:close/>
                </a:path>
              </a:pathLst>
            </a:custGeom>
            <a:solidFill>
              <a:srgbClr val="B8D6F6"/>
            </a:solidFill>
          </p:spPr>
          <p:txBody>
            <a:bodyPr/>
            <a:lstStyle/>
            <a:p>
              <a:endParaRPr lang="en-US" dirty="0"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535777" y="3136900"/>
            <a:ext cx="5600936" cy="1220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0107"/>
              </a:lnSpc>
            </a:pPr>
            <a:endParaRPr lang="en-US" sz="7775" dirty="0">
              <a:solidFill>
                <a:srgbClr val="0F3256"/>
              </a:solidFill>
              <a:latin typeface="Roboto Bold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FF21812-B07F-6D8F-E367-46BA6F1E8A40}"/>
              </a:ext>
            </a:extLst>
          </p:cNvPr>
          <p:cNvSpPr txBox="1"/>
          <p:nvPr/>
        </p:nvSpPr>
        <p:spPr>
          <a:xfrm>
            <a:off x="12954000" y="342900"/>
            <a:ext cx="441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>
                <a:solidFill>
                  <a:schemeClr val="tx2"/>
                </a:solidFill>
                <a:latin typeface="Times Neue Roman" panose="020B0604020202020204" charset="0"/>
              </a:rPr>
              <a:t>Nội</a:t>
            </a:r>
            <a:r>
              <a:rPr lang="en-US" sz="3600" b="1" dirty="0">
                <a:solidFill>
                  <a:schemeClr val="tx2"/>
                </a:solidFill>
                <a:latin typeface="Times Neue Roman" panose="020B0604020202020204" charset="0"/>
              </a:rPr>
              <a:t> </a:t>
            </a:r>
            <a:r>
              <a:rPr lang="en-US" sz="3600" b="1" dirty="0" err="1">
                <a:solidFill>
                  <a:schemeClr val="tx2"/>
                </a:solidFill>
                <a:latin typeface="Times Neue Roman" panose="020B0604020202020204" charset="0"/>
              </a:rPr>
              <a:t>dụng</a:t>
            </a:r>
            <a:r>
              <a:rPr lang="en-US" sz="3600" b="1" dirty="0">
                <a:solidFill>
                  <a:schemeClr val="tx2"/>
                </a:solidFill>
                <a:latin typeface="Times Neue Roman" panose="020B0604020202020204" charset="0"/>
              </a:rPr>
              <a:t> 3: </a:t>
            </a:r>
            <a:r>
              <a:rPr lang="en-US" sz="3600" b="1" dirty="0" err="1">
                <a:solidFill>
                  <a:schemeClr val="tx2"/>
                </a:solidFill>
                <a:latin typeface="Times Neue Roman" panose="020B0604020202020204" charset="0"/>
              </a:rPr>
              <a:t>Phân</a:t>
            </a:r>
            <a:r>
              <a:rPr lang="en-US" sz="3600" b="1" dirty="0">
                <a:solidFill>
                  <a:schemeClr val="tx2"/>
                </a:solidFill>
                <a:latin typeface="Times Neue Roman" panose="020B0604020202020204" charset="0"/>
              </a:rPr>
              <a:t> </a:t>
            </a:r>
            <a:r>
              <a:rPr lang="en-US" sz="3600" b="1" dirty="0" err="1">
                <a:solidFill>
                  <a:schemeClr val="tx2"/>
                </a:solidFill>
                <a:latin typeface="Times Neue Roman" panose="020B0604020202020204" charset="0"/>
              </a:rPr>
              <a:t>tích</a:t>
            </a:r>
            <a:endParaRPr lang="en-US" sz="3600" b="1" dirty="0">
              <a:solidFill>
                <a:schemeClr val="tx2"/>
              </a:solidFill>
              <a:latin typeface="Times Neue Roman" panose="020B060402020202020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8D428D-E590-B1C9-7AE9-18E767DFBE77}"/>
              </a:ext>
            </a:extLst>
          </p:cNvPr>
          <p:cNvSpPr txBox="1"/>
          <p:nvPr/>
        </p:nvSpPr>
        <p:spPr>
          <a:xfrm>
            <a:off x="381000" y="1323975"/>
            <a:ext cx="91821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u="sng" dirty="0">
                <a:solidFill>
                  <a:schemeClr val="tx2"/>
                </a:solidFill>
                <a:latin typeface="Times Neue Roman" panose="020B0604020202020204" charset="0"/>
              </a:rPr>
              <a:t>2.Yêu </a:t>
            </a:r>
            <a:r>
              <a:rPr lang="en-US" sz="4400" u="sng" dirty="0" err="1">
                <a:solidFill>
                  <a:schemeClr val="tx2"/>
                </a:solidFill>
                <a:latin typeface="Times Neue Roman" panose="020B0604020202020204" charset="0"/>
              </a:rPr>
              <a:t>cầu</a:t>
            </a:r>
            <a:r>
              <a:rPr lang="en-US" sz="4400" u="sng" dirty="0">
                <a:solidFill>
                  <a:schemeClr val="tx2"/>
                </a:solidFill>
                <a:latin typeface="Times Neue Roman" panose="020B0604020202020204" charset="0"/>
              </a:rPr>
              <a:t> phi </a:t>
            </a:r>
            <a:r>
              <a:rPr lang="en-US" sz="4400" u="sng" dirty="0" err="1">
                <a:solidFill>
                  <a:schemeClr val="tx2"/>
                </a:solidFill>
                <a:latin typeface="Times Neue Roman" panose="020B0604020202020204" charset="0"/>
              </a:rPr>
              <a:t>chức</a:t>
            </a:r>
            <a:r>
              <a:rPr lang="en-US" sz="4400" u="sng" dirty="0">
                <a:solidFill>
                  <a:schemeClr val="tx2"/>
                </a:solidFill>
                <a:latin typeface="Times Neue Roman" panose="020B0604020202020204" charset="0"/>
              </a:rPr>
              <a:t> </a:t>
            </a:r>
            <a:r>
              <a:rPr lang="en-US" sz="4400" u="sng" dirty="0" err="1">
                <a:solidFill>
                  <a:schemeClr val="tx2"/>
                </a:solidFill>
                <a:latin typeface="Times Neue Roman" panose="020B0604020202020204" charset="0"/>
              </a:rPr>
              <a:t>năng</a:t>
            </a:r>
            <a:endParaRPr lang="en-US" sz="4400" u="sng" dirty="0">
              <a:solidFill>
                <a:schemeClr val="tx2"/>
              </a:solidFill>
              <a:latin typeface="Times Neue Roman" panose="020B060402020202020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43F2E61-0319-A531-C81C-828C5E217AB4}"/>
              </a:ext>
            </a:extLst>
          </p:cNvPr>
          <p:cNvSpPr/>
          <p:nvPr/>
        </p:nvSpPr>
        <p:spPr>
          <a:xfrm>
            <a:off x="685800" y="2662506"/>
            <a:ext cx="12268200" cy="482454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vi-VN" sz="36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- Tốc độ xử lý nhanh</a:t>
            </a:r>
          </a:p>
          <a:p>
            <a:r>
              <a:rPr lang="vi-VN" sz="36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- Hệ thống phải có giao diện đẹp, dễ sử dụng và chạy ổn định</a:t>
            </a:r>
          </a:p>
          <a:p>
            <a:r>
              <a:rPr lang="vi-VN" sz="36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- Có tính bảo mật, tính đúng đắn, độ tin cậy cao</a:t>
            </a:r>
          </a:p>
          <a:p>
            <a:r>
              <a:rPr lang="vi-VN" sz="36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- Ràng buộc về ngân sách</a:t>
            </a:r>
          </a:p>
          <a:p>
            <a:r>
              <a:rPr lang="vi-VN" sz="36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- Phù hợp với các chính sách của tổ chức sử dụng hệ thống</a:t>
            </a:r>
          </a:p>
          <a:p>
            <a:r>
              <a:rPr lang="vi-VN" sz="36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- Yêu cầu tương thích giữa phần cứng và phần mềm</a:t>
            </a:r>
          </a:p>
        </p:txBody>
      </p:sp>
      <p:grpSp>
        <p:nvGrpSpPr>
          <p:cNvPr id="5" name="Group 8">
            <a:extLst>
              <a:ext uri="{FF2B5EF4-FFF2-40B4-BE49-F238E27FC236}">
                <a16:creationId xmlns:a16="http://schemas.microsoft.com/office/drawing/2014/main" id="{8DC57B63-EE8A-CA9C-F45F-2AAB945A24C3}"/>
              </a:ext>
            </a:extLst>
          </p:cNvPr>
          <p:cNvGrpSpPr/>
          <p:nvPr/>
        </p:nvGrpSpPr>
        <p:grpSpPr>
          <a:xfrm>
            <a:off x="17259300" y="9249044"/>
            <a:ext cx="817361" cy="816339"/>
            <a:chOff x="0" y="0"/>
            <a:chExt cx="1089815" cy="1088453"/>
          </a:xfrm>
        </p:grpSpPr>
        <p:pic>
          <p:nvPicPr>
            <p:cNvPr id="6" name="Picture 9">
              <a:extLst>
                <a:ext uri="{FF2B5EF4-FFF2-40B4-BE49-F238E27FC236}">
                  <a16:creationId xmlns:a16="http://schemas.microsoft.com/office/drawing/2014/main" id="{FBC97C08-531C-27F8-AE36-4AD1009999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1089815" cy="1088453"/>
            </a:xfrm>
            <a:prstGeom prst="rect">
              <a:avLst/>
            </a:prstGeom>
          </p:spPr>
        </p:pic>
        <p:sp>
          <p:nvSpPr>
            <p:cNvPr id="7" name="TextBox 10">
              <a:extLst>
                <a:ext uri="{FF2B5EF4-FFF2-40B4-BE49-F238E27FC236}">
                  <a16:creationId xmlns:a16="http://schemas.microsoft.com/office/drawing/2014/main" id="{5C262832-F43B-4FD6-98D0-22BAE3564BBE}"/>
                </a:ext>
              </a:extLst>
            </p:cNvPr>
            <p:cNvSpPr txBox="1"/>
            <p:nvPr/>
          </p:nvSpPr>
          <p:spPr>
            <a:xfrm>
              <a:off x="179935" y="307654"/>
              <a:ext cx="729946" cy="4360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730"/>
                </a:lnSpc>
              </a:pPr>
              <a:r>
                <a:rPr lang="en-US" sz="2100" spc="-63" dirty="0">
                  <a:solidFill>
                    <a:srgbClr val="0F3256"/>
                  </a:solidFill>
                  <a:latin typeface="Roboto"/>
                </a:rPr>
                <a:t>08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33871682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10"/>
          <p:cNvGrpSpPr/>
          <p:nvPr/>
        </p:nvGrpSpPr>
        <p:grpSpPr>
          <a:xfrm>
            <a:off x="-14288" y="0"/>
            <a:ext cx="18288000" cy="10287000"/>
            <a:chOff x="0" y="0"/>
            <a:chExt cx="2901629" cy="3479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901629" cy="3479800"/>
            </a:xfrm>
            <a:custGeom>
              <a:avLst/>
              <a:gdLst/>
              <a:ahLst/>
              <a:cxnLst/>
              <a:rect l="l" t="t" r="r" b="b"/>
              <a:pathLst>
                <a:path w="2901629" h="3479800">
                  <a:moveTo>
                    <a:pt x="2777169" y="3479800"/>
                  </a:moveTo>
                  <a:lnTo>
                    <a:pt x="124460" y="3479800"/>
                  </a:lnTo>
                  <a:cubicBezTo>
                    <a:pt x="55880" y="3479800"/>
                    <a:pt x="0" y="3423920"/>
                    <a:pt x="0" y="33553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777169" y="0"/>
                  </a:lnTo>
                  <a:cubicBezTo>
                    <a:pt x="2845749" y="0"/>
                    <a:pt x="2901629" y="55880"/>
                    <a:pt x="2901629" y="124460"/>
                  </a:cubicBezTo>
                  <a:lnTo>
                    <a:pt x="2901629" y="3355340"/>
                  </a:lnTo>
                  <a:cubicBezTo>
                    <a:pt x="2901629" y="3423920"/>
                    <a:pt x="2845749" y="3479800"/>
                    <a:pt x="2777169" y="3479800"/>
                  </a:cubicBezTo>
                  <a:close/>
                </a:path>
              </a:pathLst>
            </a:custGeom>
            <a:solidFill>
              <a:srgbClr val="B8D6F6"/>
            </a:solidFill>
          </p:spPr>
          <p:txBody>
            <a:bodyPr/>
            <a:lstStyle/>
            <a:p>
              <a:endParaRPr lang="en-US" dirty="0"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535777" y="3136900"/>
            <a:ext cx="5600936" cy="1220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0107"/>
              </a:lnSpc>
            </a:pPr>
            <a:endParaRPr lang="en-US" sz="7775" dirty="0">
              <a:solidFill>
                <a:srgbClr val="0F3256"/>
              </a:solidFill>
              <a:latin typeface="Roboto Bold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FF21812-B07F-6D8F-E367-46BA6F1E8A40}"/>
              </a:ext>
            </a:extLst>
          </p:cNvPr>
          <p:cNvSpPr txBox="1"/>
          <p:nvPr/>
        </p:nvSpPr>
        <p:spPr>
          <a:xfrm>
            <a:off x="12954000" y="342900"/>
            <a:ext cx="441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>
                <a:solidFill>
                  <a:schemeClr val="tx2"/>
                </a:solidFill>
                <a:latin typeface="Times Neue Roman" panose="020B0604020202020204" charset="0"/>
              </a:rPr>
              <a:t>Nội</a:t>
            </a:r>
            <a:r>
              <a:rPr lang="en-US" sz="3600" b="1" dirty="0">
                <a:solidFill>
                  <a:schemeClr val="tx2"/>
                </a:solidFill>
                <a:latin typeface="Times Neue Roman" panose="020B0604020202020204" charset="0"/>
              </a:rPr>
              <a:t> </a:t>
            </a:r>
            <a:r>
              <a:rPr lang="en-US" sz="3600" b="1" dirty="0" err="1">
                <a:solidFill>
                  <a:schemeClr val="tx2"/>
                </a:solidFill>
                <a:latin typeface="Times Neue Roman" panose="020B0604020202020204" charset="0"/>
              </a:rPr>
              <a:t>dụng</a:t>
            </a:r>
            <a:r>
              <a:rPr lang="en-US" sz="3600" b="1" dirty="0">
                <a:solidFill>
                  <a:schemeClr val="tx2"/>
                </a:solidFill>
                <a:latin typeface="Times Neue Roman" panose="020B0604020202020204" charset="0"/>
              </a:rPr>
              <a:t> 3: </a:t>
            </a:r>
            <a:r>
              <a:rPr lang="en-US" sz="3600" b="1" dirty="0" err="1">
                <a:solidFill>
                  <a:schemeClr val="tx2"/>
                </a:solidFill>
                <a:latin typeface="Times Neue Roman" panose="020B0604020202020204" charset="0"/>
              </a:rPr>
              <a:t>Phân</a:t>
            </a:r>
            <a:r>
              <a:rPr lang="en-US" sz="3600" b="1" dirty="0">
                <a:solidFill>
                  <a:schemeClr val="tx2"/>
                </a:solidFill>
                <a:latin typeface="Times Neue Roman" panose="020B0604020202020204" charset="0"/>
              </a:rPr>
              <a:t> </a:t>
            </a:r>
            <a:r>
              <a:rPr lang="en-US" sz="3600" b="1" dirty="0" err="1">
                <a:solidFill>
                  <a:schemeClr val="tx2"/>
                </a:solidFill>
                <a:latin typeface="Times Neue Roman" panose="020B0604020202020204" charset="0"/>
              </a:rPr>
              <a:t>tích</a:t>
            </a:r>
            <a:endParaRPr lang="en-US" sz="3600" b="1" dirty="0">
              <a:solidFill>
                <a:schemeClr val="tx2"/>
              </a:solidFill>
              <a:latin typeface="Times Neue Roman" panose="020B060402020202020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8D428D-E590-B1C9-7AE9-18E767DFBE77}"/>
              </a:ext>
            </a:extLst>
          </p:cNvPr>
          <p:cNvSpPr txBox="1"/>
          <p:nvPr/>
        </p:nvSpPr>
        <p:spPr>
          <a:xfrm>
            <a:off x="742951" y="851844"/>
            <a:ext cx="91821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u="sng" dirty="0">
                <a:solidFill>
                  <a:schemeClr val="tx2"/>
                </a:solidFill>
                <a:latin typeface="Times Neue Roman" panose="020B0604020202020204" charset="0"/>
              </a:rPr>
              <a:t>3.Sơ </a:t>
            </a:r>
            <a:r>
              <a:rPr lang="en-US" sz="4400" u="sng" dirty="0" err="1">
                <a:solidFill>
                  <a:schemeClr val="tx2"/>
                </a:solidFill>
                <a:latin typeface="Times Neue Roman" panose="020B0604020202020204" charset="0"/>
              </a:rPr>
              <a:t>đồ</a:t>
            </a:r>
            <a:r>
              <a:rPr lang="en-US" sz="4400" u="sng" dirty="0">
                <a:solidFill>
                  <a:schemeClr val="tx2"/>
                </a:solidFill>
                <a:latin typeface="Times Neue Roman" panose="020B0604020202020204" charset="0"/>
              </a:rPr>
              <a:t> </a:t>
            </a:r>
            <a:r>
              <a:rPr lang="en-US" sz="4400" u="sng" dirty="0" err="1">
                <a:solidFill>
                  <a:schemeClr val="tx2"/>
                </a:solidFill>
                <a:latin typeface="Times Neue Roman" panose="020B0604020202020204" charset="0"/>
              </a:rPr>
              <a:t>usecase</a:t>
            </a:r>
            <a:r>
              <a:rPr lang="en-US" sz="4400" u="sng" dirty="0">
                <a:solidFill>
                  <a:schemeClr val="tx2"/>
                </a:solidFill>
                <a:latin typeface="Times Neue Roman" panose="020B0604020202020204" charset="0"/>
              </a:rPr>
              <a:t>: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02A892B-AF47-7E33-0B46-FCA05F2F6927}"/>
              </a:ext>
            </a:extLst>
          </p:cNvPr>
          <p:cNvSpPr/>
          <p:nvPr/>
        </p:nvSpPr>
        <p:spPr>
          <a:xfrm>
            <a:off x="346290" y="1621285"/>
            <a:ext cx="17408310" cy="832281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8">
            <a:extLst>
              <a:ext uri="{FF2B5EF4-FFF2-40B4-BE49-F238E27FC236}">
                <a16:creationId xmlns:a16="http://schemas.microsoft.com/office/drawing/2014/main" id="{157DFFC1-366E-C193-774F-41D4DAB67B8D}"/>
              </a:ext>
            </a:extLst>
          </p:cNvPr>
          <p:cNvGrpSpPr/>
          <p:nvPr/>
        </p:nvGrpSpPr>
        <p:grpSpPr>
          <a:xfrm>
            <a:off x="17259300" y="9249044"/>
            <a:ext cx="817361" cy="816339"/>
            <a:chOff x="0" y="0"/>
            <a:chExt cx="1089815" cy="1088453"/>
          </a:xfrm>
        </p:grpSpPr>
        <p:pic>
          <p:nvPicPr>
            <p:cNvPr id="7" name="Picture 9">
              <a:extLst>
                <a:ext uri="{FF2B5EF4-FFF2-40B4-BE49-F238E27FC236}">
                  <a16:creationId xmlns:a16="http://schemas.microsoft.com/office/drawing/2014/main" id="{14A31B20-A6FA-7DC0-47C0-17F82B836A2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1089815" cy="1088453"/>
            </a:xfrm>
            <a:prstGeom prst="rect">
              <a:avLst/>
            </a:prstGeom>
          </p:spPr>
        </p:pic>
        <p:sp>
          <p:nvSpPr>
            <p:cNvPr id="8" name="TextBox 10">
              <a:extLst>
                <a:ext uri="{FF2B5EF4-FFF2-40B4-BE49-F238E27FC236}">
                  <a16:creationId xmlns:a16="http://schemas.microsoft.com/office/drawing/2014/main" id="{E24C2BB6-E33C-FB70-99F5-85AD96F3329F}"/>
                </a:ext>
              </a:extLst>
            </p:cNvPr>
            <p:cNvSpPr txBox="1"/>
            <p:nvPr/>
          </p:nvSpPr>
          <p:spPr>
            <a:xfrm>
              <a:off x="179935" y="307654"/>
              <a:ext cx="729946" cy="4360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730"/>
                </a:lnSpc>
              </a:pPr>
              <a:r>
                <a:rPr lang="en-US" sz="2100" spc="-63" dirty="0">
                  <a:solidFill>
                    <a:srgbClr val="0F3256"/>
                  </a:solidFill>
                  <a:latin typeface="Roboto"/>
                </a:rPr>
                <a:t>09</a:t>
              </a:r>
            </a:p>
          </p:txBody>
        </p:sp>
      </p:grpSp>
      <p:pic>
        <p:nvPicPr>
          <p:cNvPr id="13" name="Picture 1">
            <a:extLst>
              <a:ext uri="{FF2B5EF4-FFF2-40B4-BE49-F238E27FC236}">
                <a16:creationId xmlns:a16="http://schemas.microsoft.com/office/drawing/2014/main" id="{69A16E89-E617-153E-A464-FEB51630FE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8567" y="1638300"/>
            <a:ext cx="12210866" cy="8264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342951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1127</TotalTime>
  <Words>2030</Words>
  <Application>Microsoft Office PowerPoint</Application>
  <PresentationFormat>Custom</PresentationFormat>
  <Paragraphs>289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8" baseType="lpstr">
      <vt:lpstr>Times New Roman</vt:lpstr>
      <vt:lpstr>Times Neue Roman Bold</vt:lpstr>
      <vt:lpstr>Roboto Bold</vt:lpstr>
      <vt:lpstr>Roboto</vt:lpstr>
      <vt:lpstr>Arial</vt:lpstr>
      <vt:lpstr>Calibri</vt:lpstr>
      <vt:lpstr>Times Neue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Cẩm nang thông tin ngắn gọn</dc:title>
  <cp:lastModifiedBy>Nguyễn Khánh An</cp:lastModifiedBy>
  <cp:revision>22</cp:revision>
  <dcterms:created xsi:type="dcterms:W3CDTF">2006-08-16T00:00:00Z</dcterms:created>
  <dcterms:modified xsi:type="dcterms:W3CDTF">2024-05-18T20:27:29Z</dcterms:modified>
  <dc:identifier>DAFQJHNj0x0</dc:identifier>
</cp:coreProperties>
</file>